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Teko"/>
      <p:regular r:id="rId26"/>
      <p:bold r:id="rId27"/>
    </p:embeddedFont>
    <p:embeddedFont>
      <p:font typeface="Book Antiqua"/>
      <p:regular r:id="rId28"/>
      <p:bold r:id="rId29"/>
      <p:italic r:id="rId30"/>
      <p:boldItalic r:id="rId31"/>
    </p:embeddedFont>
    <p:embeddedFont>
      <p:font typeface="Quintessential"/>
      <p:regular r:id="rId32"/>
    </p:embeddedFont>
    <p:embeddedFont>
      <p:font typeface="Arial Black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56">
          <p15:clr>
            <a:srgbClr val="A4A3A4"/>
          </p15:clr>
        </p15:guide>
        <p15:guide id="2" orient="horz" pos="84">
          <p15:clr>
            <a:srgbClr val="A4A3A4"/>
          </p15:clr>
        </p15:guide>
        <p15:guide id="3" pos="96">
          <p15:clr>
            <a:srgbClr val="A4A3A4"/>
          </p15:clr>
        </p15:guide>
        <p15:guide id="4" pos="566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iHQqPu0tgPACNVUJZL9GK0HwGl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56" orient="horz"/>
        <p:guide pos="84" orient="horz"/>
        <p:guide pos="96"/>
        <p:guide pos="566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Teko-regular.fntdata"/><Relationship Id="rId25" Type="http://schemas.openxmlformats.org/officeDocument/2006/relationships/slide" Target="slides/slide20.xml"/><Relationship Id="rId28" Type="http://schemas.openxmlformats.org/officeDocument/2006/relationships/font" Target="fonts/BookAntiqua-regular.fntdata"/><Relationship Id="rId27" Type="http://schemas.openxmlformats.org/officeDocument/2006/relationships/font" Target="fonts/Tek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ookAntiqu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ookAntiqua-boldItalic.fntdata"/><Relationship Id="rId30" Type="http://schemas.openxmlformats.org/officeDocument/2006/relationships/font" Target="fonts/BookAntiqua-italic.fntdata"/><Relationship Id="rId11" Type="http://schemas.openxmlformats.org/officeDocument/2006/relationships/slide" Target="slides/slide6.xml"/><Relationship Id="rId33" Type="http://schemas.openxmlformats.org/officeDocument/2006/relationships/font" Target="fonts/ArialBlack-regular.fntdata"/><Relationship Id="rId10" Type="http://schemas.openxmlformats.org/officeDocument/2006/relationships/slide" Target="slides/slide5.xml"/><Relationship Id="rId32" Type="http://schemas.openxmlformats.org/officeDocument/2006/relationships/font" Target="fonts/Quintessential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>
  <p:cSld name="1_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5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17.png"/><Relationship Id="rId5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"/>
          <p:cNvSpPr txBox="1"/>
          <p:nvPr/>
        </p:nvSpPr>
        <p:spPr>
          <a:xfrm>
            <a:off x="3620928" y="2038350"/>
            <a:ext cx="178927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 - 4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 drive\MJ WORK\Pooja mam (physics)\CBSE (X)\Light - Reflection and Refraction\900_Rizwana-Khan_Purple Gradient Background.jpg" id="871" name="Google Shape;871;p10"/>
          <p:cNvPicPr preferRelativeResize="0"/>
          <p:nvPr/>
        </p:nvPicPr>
        <p:blipFill rotWithShape="1">
          <a:blip r:embed="rId3">
            <a:alphaModFix/>
          </a:blip>
          <a:srcRect b="19999" l="0" r="0" t="1999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"/>
          <p:cNvSpPr/>
          <p:nvPr/>
        </p:nvSpPr>
        <p:spPr>
          <a:xfrm>
            <a:off x="228600" y="566739"/>
            <a:ext cx="2810603" cy="36513"/>
          </a:xfrm>
          <a:prstGeom prst="rect">
            <a:avLst/>
          </a:prstGeom>
          <a:gradFill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10"/>
          <p:cNvSpPr/>
          <p:nvPr/>
        </p:nvSpPr>
        <p:spPr>
          <a:xfrm>
            <a:off x="476950" y="107952"/>
            <a:ext cx="231390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Mirror Formula</a:t>
            </a:r>
            <a:endParaRPr/>
          </a:p>
        </p:txBody>
      </p:sp>
      <p:sp>
        <p:nvSpPr>
          <p:cNvPr id="874" name="Google Shape;874;p10"/>
          <p:cNvSpPr txBox="1"/>
          <p:nvPr/>
        </p:nvSpPr>
        <p:spPr>
          <a:xfrm>
            <a:off x="1709394" y="1313638"/>
            <a:ext cx="3994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u</a:t>
            </a:r>
            <a:endParaRPr/>
          </a:p>
        </p:txBody>
      </p:sp>
      <p:sp>
        <p:nvSpPr>
          <p:cNvPr id="875" name="Google Shape;875;p10"/>
          <p:cNvSpPr txBox="1"/>
          <p:nvPr/>
        </p:nvSpPr>
        <p:spPr>
          <a:xfrm>
            <a:off x="2701505" y="1364438"/>
            <a:ext cx="3113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f</a:t>
            </a:r>
            <a:endParaRPr/>
          </a:p>
        </p:txBody>
      </p:sp>
      <p:sp>
        <p:nvSpPr>
          <p:cNvPr id="876" name="Google Shape;876;p10"/>
          <p:cNvSpPr txBox="1"/>
          <p:nvPr/>
        </p:nvSpPr>
        <p:spPr>
          <a:xfrm>
            <a:off x="844383" y="1313638"/>
            <a:ext cx="4010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v</a:t>
            </a:r>
            <a:endParaRPr/>
          </a:p>
        </p:txBody>
      </p:sp>
      <p:grpSp>
        <p:nvGrpSpPr>
          <p:cNvPr id="877" name="Google Shape;877;p10"/>
          <p:cNvGrpSpPr/>
          <p:nvPr/>
        </p:nvGrpSpPr>
        <p:grpSpPr>
          <a:xfrm>
            <a:off x="304800" y="1941850"/>
            <a:ext cx="3082438" cy="400110"/>
            <a:chOff x="198120" y="2135386"/>
            <a:chExt cx="3082438" cy="400110"/>
          </a:xfrm>
        </p:grpSpPr>
        <p:sp>
          <p:nvSpPr>
            <p:cNvPr id="878" name="Google Shape;878;p10"/>
            <p:cNvSpPr txBox="1"/>
            <p:nvPr/>
          </p:nvSpPr>
          <p:spPr>
            <a:xfrm>
              <a:off x="198120" y="2135386"/>
              <a:ext cx="36580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Quintessential"/>
                  <a:ea typeface="Quintessential"/>
                  <a:cs typeface="Quintessential"/>
                  <a:sym typeface="Quintessential"/>
                </a:rPr>
                <a:t>v</a:t>
              </a:r>
              <a:endParaRPr/>
            </a:p>
          </p:txBody>
        </p:sp>
        <p:sp>
          <p:nvSpPr>
            <p:cNvPr id="879" name="Google Shape;879;p10"/>
            <p:cNvSpPr txBox="1"/>
            <p:nvPr/>
          </p:nvSpPr>
          <p:spPr>
            <a:xfrm>
              <a:off x="1457045" y="2135386"/>
              <a:ext cx="1823513" cy="369332"/>
            </a:xfrm>
            <a:prstGeom prst="rect">
              <a:avLst/>
            </a:prstGeom>
            <a:solidFill>
              <a:srgbClr val="E36C09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Image distance</a:t>
              </a:r>
              <a:endParaRPr/>
            </a:p>
          </p:txBody>
        </p:sp>
        <p:cxnSp>
          <p:nvCxnSpPr>
            <p:cNvPr id="880" name="Google Shape;880;p10"/>
            <p:cNvCxnSpPr/>
            <p:nvPr/>
          </p:nvCxnSpPr>
          <p:spPr>
            <a:xfrm>
              <a:off x="596900" y="2334647"/>
              <a:ext cx="731520" cy="1588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lg" w="lg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881" name="Google Shape;881;p10"/>
          <p:cNvGrpSpPr/>
          <p:nvPr/>
        </p:nvGrpSpPr>
        <p:grpSpPr>
          <a:xfrm>
            <a:off x="304805" y="2443443"/>
            <a:ext cx="3082433" cy="400110"/>
            <a:chOff x="156350" y="2775466"/>
            <a:chExt cx="3082433" cy="400110"/>
          </a:xfrm>
        </p:grpSpPr>
        <p:sp>
          <p:nvSpPr>
            <p:cNvPr id="882" name="Google Shape;882;p10"/>
            <p:cNvSpPr txBox="1"/>
            <p:nvPr/>
          </p:nvSpPr>
          <p:spPr>
            <a:xfrm>
              <a:off x="156350" y="2775466"/>
              <a:ext cx="3642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Quintessential"/>
                  <a:ea typeface="Quintessential"/>
                  <a:cs typeface="Quintessential"/>
                  <a:sym typeface="Quintessential"/>
                </a:rPr>
                <a:t>u</a:t>
              </a:r>
              <a:endParaRPr/>
            </a:p>
          </p:txBody>
        </p:sp>
        <p:sp>
          <p:nvSpPr>
            <p:cNvPr id="883" name="Google Shape;883;p10"/>
            <p:cNvSpPr txBox="1"/>
            <p:nvPr/>
          </p:nvSpPr>
          <p:spPr>
            <a:xfrm>
              <a:off x="1415270" y="2775466"/>
              <a:ext cx="1823513" cy="369332"/>
            </a:xfrm>
            <a:prstGeom prst="rect">
              <a:avLst/>
            </a:prstGeom>
            <a:solidFill>
              <a:srgbClr val="6600CC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Object distance</a:t>
              </a:r>
              <a:endParaRPr/>
            </a:p>
          </p:txBody>
        </p:sp>
        <p:cxnSp>
          <p:nvCxnSpPr>
            <p:cNvPr id="884" name="Google Shape;884;p10"/>
            <p:cNvCxnSpPr/>
            <p:nvPr/>
          </p:nvCxnSpPr>
          <p:spPr>
            <a:xfrm>
              <a:off x="554033" y="2978397"/>
              <a:ext cx="731520" cy="1588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lg" w="lg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885" name="Google Shape;885;p10"/>
          <p:cNvGrpSpPr/>
          <p:nvPr/>
        </p:nvGrpSpPr>
        <p:grpSpPr>
          <a:xfrm>
            <a:off x="332946" y="2933652"/>
            <a:ext cx="3079692" cy="400110"/>
            <a:chOff x="180546" y="3347708"/>
            <a:chExt cx="3079692" cy="400110"/>
          </a:xfrm>
        </p:grpSpPr>
        <p:sp>
          <p:nvSpPr>
            <p:cNvPr id="886" name="Google Shape;886;p10"/>
            <p:cNvSpPr txBox="1"/>
            <p:nvPr/>
          </p:nvSpPr>
          <p:spPr>
            <a:xfrm>
              <a:off x="180546" y="3347708"/>
              <a:ext cx="28886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Quintessential"/>
                  <a:ea typeface="Quintessential"/>
                  <a:cs typeface="Quintessential"/>
                  <a:sym typeface="Quintessential"/>
                </a:rPr>
                <a:t>f</a:t>
              </a:r>
              <a:endParaRPr/>
            </a:p>
          </p:txBody>
        </p:sp>
        <p:sp>
          <p:nvSpPr>
            <p:cNvPr id="887" name="Google Shape;887;p10"/>
            <p:cNvSpPr txBox="1"/>
            <p:nvPr/>
          </p:nvSpPr>
          <p:spPr>
            <a:xfrm>
              <a:off x="1410532" y="3360420"/>
              <a:ext cx="1849706" cy="36933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Focal length</a:t>
              </a:r>
              <a:endParaRPr/>
            </a:p>
          </p:txBody>
        </p:sp>
        <p:cxnSp>
          <p:nvCxnSpPr>
            <p:cNvPr id="888" name="Google Shape;888;p10"/>
            <p:cNvCxnSpPr/>
            <p:nvPr/>
          </p:nvCxnSpPr>
          <p:spPr>
            <a:xfrm>
              <a:off x="547518" y="3550963"/>
              <a:ext cx="731520" cy="1588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lg" w="lg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889" name="Google Shape;889;p10"/>
          <p:cNvGrpSpPr/>
          <p:nvPr/>
        </p:nvGrpSpPr>
        <p:grpSpPr>
          <a:xfrm>
            <a:off x="888434" y="941392"/>
            <a:ext cx="2216719" cy="667518"/>
            <a:chOff x="270903" y="753516"/>
            <a:chExt cx="1768230" cy="667518"/>
          </a:xfrm>
        </p:grpSpPr>
        <p:sp>
          <p:nvSpPr>
            <p:cNvPr id="890" name="Google Shape;890;p10"/>
            <p:cNvSpPr txBox="1"/>
            <p:nvPr/>
          </p:nvSpPr>
          <p:spPr>
            <a:xfrm>
              <a:off x="962315" y="753516"/>
              <a:ext cx="28284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1</a:t>
              </a:r>
              <a:endParaRPr/>
            </a:p>
          </p:txBody>
        </p:sp>
        <p:sp>
          <p:nvSpPr>
            <p:cNvPr id="891" name="Google Shape;891;p10"/>
            <p:cNvSpPr txBox="1"/>
            <p:nvPr/>
          </p:nvSpPr>
          <p:spPr>
            <a:xfrm>
              <a:off x="1756289" y="753516"/>
              <a:ext cx="28284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1</a:t>
              </a:r>
              <a:endParaRPr/>
            </a:p>
          </p:txBody>
        </p:sp>
        <p:sp>
          <p:nvSpPr>
            <p:cNvPr id="892" name="Google Shape;892;p10"/>
            <p:cNvSpPr txBox="1"/>
            <p:nvPr/>
          </p:nvSpPr>
          <p:spPr>
            <a:xfrm>
              <a:off x="270903" y="753516"/>
              <a:ext cx="28284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1</a:t>
              </a:r>
              <a:endParaRPr/>
            </a:p>
          </p:txBody>
        </p:sp>
        <p:cxnSp>
          <p:nvCxnSpPr>
            <p:cNvPr id="893" name="Google Shape;893;p10"/>
            <p:cNvCxnSpPr/>
            <p:nvPr/>
          </p:nvCxnSpPr>
          <p:spPr>
            <a:xfrm>
              <a:off x="287592" y="1158630"/>
              <a:ext cx="274320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894" name="Google Shape;894;p10"/>
            <p:cNvCxnSpPr/>
            <p:nvPr/>
          </p:nvCxnSpPr>
          <p:spPr>
            <a:xfrm>
              <a:off x="974632" y="1158630"/>
              <a:ext cx="274320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895" name="Google Shape;895;p10"/>
            <p:cNvCxnSpPr/>
            <p:nvPr/>
          </p:nvCxnSpPr>
          <p:spPr>
            <a:xfrm>
              <a:off x="1750415" y="1158630"/>
              <a:ext cx="274320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896" name="Google Shape;896;p10"/>
            <p:cNvSpPr txBox="1"/>
            <p:nvPr/>
          </p:nvSpPr>
          <p:spPr>
            <a:xfrm>
              <a:off x="601657" y="897814"/>
              <a:ext cx="32248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Aharoni"/>
                  <a:ea typeface="Aharoni"/>
                  <a:cs typeface="Aharoni"/>
                  <a:sym typeface="Aharoni"/>
                </a:rPr>
                <a:t>+</a:t>
              </a:r>
              <a:endParaRPr sz="28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endParaRPr>
            </a:p>
          </p:txBody>
        </p:sp>
        <p:sp>
          <p:nvSpPr>
            <p:cNvPr id="897" name="Google Shape;897;p10"/>
            <p:cNvSpPr txBox="1"/>
            <p:nvPr/>
          </p:nvSpPr>
          <p:spPr>
            <a:xfrm>
              <a:off x="1321563" y="897814"/>
              <a:ext cx="32248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Aharoni"/>
                  <a:ea typeface="Aharoni"/>
                  <a:cs typeface="Aharoni"/>
                  <a:sym typeface="Aharoni"/>
                </a:rPr>
                <a:t>=</a:t>
              </a:r>
              <a:endParaRPr/>
            </a:p>
          </p:txBody>
        </p:sp>
      </p:grpSp>
      <p:sp>
        <p:nvSpPr>
          <p:cNvPr id="898" name="Google Shape;898;p10"/>
          <p:cNvSpPr/>
          <p:nvPr/>
        </p:nvSpPr>
        <p:spPr>
          <a:xfrm>
            <a:off x="5257800" y="971550"/>
            <a:ext cx="30684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Magnification (M)</a:t>
            </a:r>
            <a:endParaRPr/>
          </a:p>
        </p:txBody>
      </p:sp>
      <p:sp>
        <p:nvSpPr>
          <p:cNvPr id="899" name="Google Shape;899;p10"/>
          <p:cNvSpPr txBox="1"/>
          <p:nvPr/>
        </p:nvSpPr>
        <p:spPr>
          <a:xfrm>
            <a:off x="4364322" y="1869218"/>
            <a:ext cx="15792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Magnification</a:t>
            </a:r>
            <a:endParaRPr/>
          </a:p>
        </p:txBody>
      </p:sp>
      <p:sp>
        <p:nvSpPr>
          <p:cNvPr id="900" name="Google Shape;900;p10"/>
          <p:cNvSpPr txBox="1"/>
          <p:nvPr/>
        </p:nvSpPr>
        <p:spPr>
          <a:xfrm>
            <a:off x="5843220" y="1881097"/>
            <a:ext cx="3561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=</a:t>
            </a:r>
            <a:endParaRPr/>
          </a:p>
        </p:txBody>
      </p:sp>
      <p:sp>
        <p:nvSpPr>
          <p:cNvPr id="901" name="Google Shape;901;p10"/>
          <p:cNvSpPr txBox="1"/>
          <p:nvPr/>
        </p:nvSpPr>
        <p:spPr>
          <a:xfrm>
            <a:off x="6299687" y="1733550"/>
            <a:ext cx="194085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size of the image</a:t>
            </a:r>
            <a:endParaRPr/>
          </a:p>
        </p:txBody>
      </p:sp>
      <p:sp>
        <p:nvSpPr>
          <p:cNvPr id="902" name="Google Shape;902;p10"/>
          <p:cNvSpPr txBox="1"/>
          <p:nvPr/>
        </p:nvSpPr>
        <p:spPr>
          <a:xfrm>
            <a:off x="6299687" y="2139775"/>
            <a:ext cx="192995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size of the object</a:t>
            </a:r>
            <a:endParaRPr/>
          </a:p>
        </p:txBody>
      </p:sp>
      <p:sp>
        <p:nvSpPr>
          <p:cNvPr id="903" name="Google Shape;903;p10"/>
          <p:cNvSpPr txBox="1"/>
          <p:nvPr/>
        </p:nvSpPr>
        <p:spPr>
          <a:xfrm>
            <a:off x="8237016" y="1733550"/>
            <a:ext cx="572593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(h</a:t>
            </a:r>
            <a:r>
              <a:rPr b="1" baseline="-25000" lang="en-US" sz="20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r>
              <a:rPr b="1" lang="en-US" sz="2000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</a:t>
            </a:r>
            <a:endParaRPr b="1" baseline="-25000" sz="2000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04" name="Google Shape;904;p10"/>
          <p:cNvSpPr txBox="1"/>
          <p:nvPr/>
        </p:nvSpPr>
        <p:spPr>
          <a:xfrm>
            <a:off x="8237016" y="2139775"/>
            <a:ext cx="572593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(h</a:t>
            </a:r>
            <a:r>
              <a:rPr b="1" baseline="-25000"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r>
              <a:rPr b="1"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</a:t>
            </a:r>
            <a:endParaRPr b="1" baseline="-25000"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905" name="Google Shape;905;p10"/>
          <p:cNvCxnSpPr/>
          <p:nvPr/>
        </p:nvCxnSpPr>
        <p:spPr>
          <a:xfrm>
            <a:off x="6304279" y="2129790"/>
            <a:ext cx="256032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06" name="Google Shape;906;p10"/>
          <p:cNvSpPr txBox="1"/>
          <p:nvPr/>
        </p:nvSpPr>
        <p:spPr>
          <a:xfrm>
            <a:off x="5356866" y="3126456"/>
            <a:ext cx="8402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M =</a:t>
            </a:r>
            <a:endParaRPr/>
          </a:p>
        </p:txBody>
      </p:sp>
      <p:grpSp>
        <p:nvGrpSpPr>
          <p:cNvPr id="907" name="Google Shape;907;p10"/>
          <p:cNvGrpSpPr/>
          <p:nvPr/>
        </p:nvGrpSpPr>
        <p:grpSpPr>
          <a:xfrm>
            <a:off x="6266159" y="2876550"/>
            <a:ext cx="604562" cy="961108"/>
            <a:chOff x="1403598" y="3845845"/>
            <a:chExt cx="604562" cy="961108"/>
          </a:xfrm>
        </p:grpSpPr>
        <p:sp>
          <p:nvSpPr>
            <p:cNvPr id="908" name="Google Shape;908;p10"/>
            <p:cNvSpPr txBox="1"/>
            <p:nvPr/>
          </p:nvSpPr>
          <p:spPr>
            <a:xfrm>
              <a:off x="1488569" y="3845845"/>
              <a:ext cx="50687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Quintessential"/>
                  <a:ea typeface="Quintessential"/>
                  <a:cs typeface="Quintessential"/>
                  <a:sym typeface="Quintessential"/>
                </a:rPr>
                <a:t>h</a:t>
              </a:r>
              <a:r>
                <a:rPr b="1" baseline="-25000" lang="en-US" sz="2400">
                  <a:solidFill>
                    <a:schemeClr val="lt1"/>
                  </a:solidFill>
                  <a:latin typeface="Quintessential"/>
                  <a:ea typeface="Quintessential"/>
                  <a:cs typeface="Quintessential"/>
                  <a:sym typeface="Quintessential"/>
                </a:rPr>
                <a:t>2</a:t>
              </a:r>
              <a:endParaRPr/>
            </a:p>
          </p:txBody>
        </p:sp>
        <p:sp>
          <p:nvSpPr>
            <p:cNvPr id="909" name="Google Shape;909;p10"/>
            <p:cNvSpPr txBox="1"/>
            <p:nvPr/>
          </p:nvSpPr>
          <p:spPr>
            <a:xfrm>
              <a:off x="1465731" y="4345288"/>
              <a:ext cx="47961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Quintessential"/>
                  <a:ea typeface="Quintessential"/>
                  <a:cs typeface="Quintessential"/>
                  <a:sym typeface="Quintessential"/>
                </a:rPr>
                <a:t>h</a:t>
              </a:r>
              <a:r>
                <a:rPr b="1" baseline="-25000" lang="en-US" sz="2400">
                  <a:solidFill>
                    <a:schemeClr val="lt1"/>
                  </a:solidFill>
                  <a:latin typeface="Quintessential"/>
                  <a:ea typeface="Quintessential"/>
                  <a:cs typeface="Quintessential"/>
                  <a:sym typeface="Quintessential"/>
                </a:rPr>
                <a:t>1</a:t>
              </a:r>
              <a:endParaRPr/>
            </a:p>
          </p:txBody>
        </p:sp>
        <p:cxnSp>
          <p:nvCxnSpPr>
            <p:cNvPr id="910" name="Google Shape;910;p10"/>
            <p:cNvCxnSpPr/>
            <p:nvPr/>
          </p:nvCxnSpPr>
          <p:spPr>
            <a:xfrm>
              <a:off x="1403598" y="4316710"/>
              <a:ext cx="604562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911" name="Google Shape;911;p10"/>
          <p:cNvSpPr txBox="1"/>
          <p:nvPr/>
        </p:nvSpPr>
        <p:spPr>
          <a:xfrm>
            <a:off x="6943655" y="3126456"/>
            <a:ext cx="3802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=</a:t>
            </a:r>
            <a:endParaRPr/>
          </a:p>
        </p:txBody>
      </p:sp>
      <p:grpSp>
        <p:nvGrpSpPr>
          <p:cNvPr id="912" name="Google Shape;912;p10"/>
          <p:cNvGrpSpPr/>
          <p:nvPr/>
        </p:nvGrpSpPr>
        <p:grpSpPr>
          <a:xfrm>
            <a:off x="7301054" y="2893090"/>
            <a:ext cx="828392" cy="915690"/>
            <a:chOff x="1357208" y="3862685"/>
            <a:chExt cx="828392" cy="915690"/>
          </a:xfrm>
        </p:grpSpPr>
        <p:sp>
          <p:nvSpPr>
            <p:cNvPr id="913" name="Google Shape;913;p10"/>
            <p:cNvSpPr txBox="1"/>
            <p:nvPr/>
          </p:nvSpPr>
          <p:spPr>
            <a:xfrm>
              <a:off x="1649978" y="3862685"/>
              <a:ext cx="50687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Quintessential"/>
                  <a:ea typeface="Quintessential"/>
                  <a:cs typeface="Quintessential"/>
                  <a:sym typeface="Quintessential"/>
                </a:rPr>
                <a:t>h</a:t>
              </a:r>
              <a:r>
                <a:rPr b="1" baseline="-25000" lang="en-US" sz="2400">
                  <a:solidFill>
                    <a:schemeClr val="lt1"/>
                  </a:solidFill>
                  <a:latin typeface="Quintessential"/>
                  <a:ea typeface="Quintessential"/>
                  <a:cs typeface="Quintessential"/>
                  <a:sym typeface="Quintessential"/>
                </a:rPr>
                <a:t>2</a:t>
              </a:r>
              <a:endParaRPr/>
            </a:p>
          </p:txBody>
        </p:sp>
        <p:sp>
          <p:nvSpPr>
            <p:cNvPr id="914" name="Google Shape;914;p10"/>
            <p:cNvSpPr txBox="1"/>
            <p:nvPr/>
          </p:nvSpPr>
          <p:spPr>
            <a:xfrm>
              <a:off x="1650780" y="4316710"/>
              <a:ext cx="47961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Quintessential"/>
                  <a:ea typeface="Quintessential"/>
                  <a:cs typeface="Quintessential"/>
                  <a:sym typeface="Quintessential"/>
                </a:rPr>
                <a:t>h</a:t>
              </a:r>
              <a:r>
                <a:rPr b="1" baseline="-25000" lang="en-US" sz="2400">
                  <a:solidFill>
                    <a:schemeClr val="lt1"/>
                  </a:solidFill>
                  <a:latin typeface="Quintessential"/>
                  <a:ea typeface="Quintessential"/>
                  <a:cs typeface="Quintessential"/>
                  <a:sym typeface="Quintessential"/>
                </a:rPr>
                <a:t>1</a:t>
              </a:r>
              <a:endParaRPr/>
            </a:p>
          </p:txBody>
        </p:sp>
        <p:cxnSp>
          <p:nvCxnSpPr>
            <p:cNvPr id="915" name="Google Shape;915;p10"/>
            <p:cNvCxnSpPr/>
            <p:nvPr/>
          </p:nvCxnSpPr>
          <p:spPr>
            <a:xfrm>
              <a:off x="1636960" y="4316710"/>
              <a:ext cx="548640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916" name="Google Shape;916;p10"/>
            <p:cNvSpPr txBox="1"/>
            <p:nvPr/>
          </p:nvSpPr>
          <p:spPr>
            <a:xfrm>
              <a:off x="1357208" y="4093795"/>
              <a:ext cx="28084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Quintessential"/>
                  <a:ea typeface="Quintessential"/>
                  <a:cs typeface="Quintessential"/>
                  <a:sym typeface="Quintessential"/>
                </a:rPr>
                <a:t>-</a:t>
              </a:r>
              <a:endParaRPr b="1" baseline="-25000" sz="2400">
                <a:solidFill>
                  <a:schemeClr val="lt1"/>
                </a:solidFill>
                <a:latin typeface="Quintessential"/>
                <a:ea typeface="Quintessential"/>
                <a:cs typeface="Quintessential"/>
                <a:sym typeface="Quintessent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11"/>
          <p:cNvSpPr/>
          <p:nvPr/>
        </p:nvSpPr>
        <p:spPr>
          <a:xfrm>
            <a:off x="484700" y="3584652"/>
            <a:ext cx="2895600" cy="1276927"/>
          </a:xfrm>
          <a:prstGeom prst="roundRect">
            <a:avLst>
              <a:gd fmla="val 16667" name="adj"/>
            </a:avLst>
          </a:prstGeom>
          <a:solidFill>
            <a:srgbClr val="FDE9D8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11"/>
          <p:cNvSpPr/>
          <p:nvPr/>
        </p:nvSpPr>
        <p:spPr>
          <a:xfrm>
            <a:off x="2044700" y="3731483"/>
            <a:ext cx="628650" cy="1005840"/>
          </a:xfrm>
          <a:prstGeom prst="rect">
            <a:avLst/>
          </a:prstGeom>
          <a:solidFill>
            <a:srgbClr val="FF5050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11"/>
          <p:cNvSpPr/>
          <p:nvPr/>
        </p:nvSpPr>
        <p:spPr>
          <a:xfrm>
            <a:off x="1222009" y="3720164"/>
            <a:ext cx="548640" cy="1005840"/>
          </a:xfrm>
          <a:prstGeom prst="rect">
            <a:avLst/>
          </a:prstGeom>
          <a:solidFill>
            <a:srgbClr val="00FFFF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11"/>
          <p:cNvSpPr/>
          <p:nvPr/>
        </p:nvSpPr>
        <p:spPr>
          <a:xfrm>
            <a:off x="533400" y="938530"/>
            <a:ext cx="2895600" cy="1404620"/>
          </a:xfrm>
          <a:prstGeom prst="roundRect">
            <a:avLst>
              <a:gd fmla="val 16667" name="adj"/>
            </a:avLst>
          </a:prstGeom>
          <a:solidFill>
            <a:srgbClr val="FDE9D8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11"/>
          <p:cNvSpPr/>
          <p:nvPr/>
        </p:nvSpPr>
        <p:spPr>
          <a:xfrm>
            <a:off x="803962" y="1134245"/>
            <a:ext cx="548640" cy="1005840"/>
          </a:xfrm>
          <a:prstGeom prst="rect">
            <a:avLst/>
          </a:prstGeom>
          <a:solidFill>
            <a:srgbClr val="00FFFF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11"/>
          <p:cNvSpPr/>
          <p:nvPr/>
        </p:nvSpPr>
        <p:spPr>
          <a:xfrm>
            <a:off x="1668171" y="1134245"/>
            <a:ext cx="548640" cy="1005840"/>
          </a:xfrm>
          <a:prstGeom prst="rect">
            <a:avLst/>
          </a:prstGeom>
          <a:solidFill>
            <a:srgbClr val="FF5050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1"/>
          <p:cNvSpPr/>
          <p:nvPr/>
        </p:nvSpPr>
        <p:spPr>
          <a:xfrm>
            <a:off x="2590800" y="1134245"/>
            <a:ext cx="548640" cy="1005840"/>
          </a:xfrm>
          <a:prstGeom prst="rect">
            <a:avLst/>
          </a:prstGeom>
          <a:solidFill>
            <a:srgbClr val="CCFF33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11"/>
          <p:cNvSpPr txBox="1"/>
          <p:nvPr/>
        </p:nvSpPr>
        <p:spPr>
          <a:xfrm>
            <a:off x="1709394" y="1529533"/>
            <a:ext cx="3994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u</a:t>
            </a:r>
            <a:endParaRPr b="1" sz="2400">
              <a:solidFill>
                <a:srgbClr val="000000"/>
              </a:solidFill>
              <a:latin typeface="Quintessential"/>
              <a:ea typeface="Quintessential"/>
              <a:cs typeface="Quintessential"/>
              <a:sym typeface="Quintessential"/>
            </a:endParaRPr>
          </a:p>
        </p:txBody>
      </p:sp>
      <p:sp>
        <p:nvSpPr>
          <p:cNvPr id="930" name="Google Shape;930;p11"/>
          <p:cNvSpPr txBox="1"/>
          <p:nvPr/>
        </p:nvSpPr>
        <p:spPr>
          <a:xfrm>
            <a:off x="2701505" y="1580333"/>
            <a:ext cx="3113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f</a:t>
            </a:r>
            <a:endParaRPr b="1" sz="2400">
              <a:solidFill>
                <a:srgbClr val="000000"/>
              </a:solidFill>
              <a:latin typeface="Quintessential"/>
              <a:ea typeface="Quintessential"/>
              <a:cs typeface="Quintessential"/>
              <a:sym typeface="Quintessential"/>
            </a:endParaRPr>
          </a:p>
        </p:txBody>
      </p:sp>
      <p:sp>
        <p:nvSpPr>
          <p:cNvPr id="931" name="Google Shape;931;p11"/>
          <p:cNvSpPr txBox="1"/>
          <p:nvPr/>
        </p:nvSpPr>
        <p:spPr>
          <a:xfrm>
            <a:off x="844383" y="1529533"/>
            <a:ext cx="4010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v</a:t>
            </a:r>
            <a:endParaRPr b="1" sz="2400">
              <a:solidFill>
                <a:srgbClr val="000000"/>
              </a:solidFill>
              <a:latin typeface="Quintessential"/>
              <a:ea typeface="Quintessential"/>
              <a:cs typeface="Quintessential"/>
              <a:sym typeface="Quintessential"/>
            </a:endParaRPr>
          </a:p>
        </p:txBody>
      </p:sp>
      <p:grpSp>
        <p:nvGrpSpPr>
          <p:cNvPr id="932" name="Google Shape;932;p11"/>
          <p:cNvGrpSpPr/>
          <p:nvPr/>
        </p:nvGrpSpPr>
        <p:grpSpPr>
          <a:xfrm>
            <a:off x="4385162" y="938530"/>
            <a:ext cx="3082438" cy="400110"/>
            <a:chOff x="198120" y="2135386"/>
            <a:chExt cx="3082438" cy="400110"/>
          </a:xfrm>
        </p:grpSpPr>
        <p:sp>
          <p:nvSpPr>
            <p:cNvPr id="933" name="Google Shape;933;p11"/>
            <p:cNvSpPr txBox="1"/>
            <p:nvPr/>
          </p:nvSpPr>
          <p:spPr>
            <a:xfrm>
              <a:off x="198120" y="2135386"/>
              <a:ext cx="36580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Quintessential"/>
                  <a:ea typeface="Quintessential"/>
                  <a:cs typeface="Quintessential"/>
                  <a:sym typeface="Quintessential"/>
                </a:rPr>
                <a:t>v</a:t>
              </a:r>
              <a:endParaRPr b="1" sz="2000">
                <a:solidFill>
                  <a:srgbClr val="0000FF"/>
                </a:solidFill>
                <a:latin typeface="Quintessential"/>
                <a:ea typeface="Quintessential"/>
                <a:cs typeface="Quintessential"/>
                <a:sym typeface="Quintessential"/>
              </a:endParaRPr>
            </a:p>
          </p:txBody>
        </p:sp>
        <p:sp>
          <p:nvSpPr>
            <p:cNvPr id="934" name="Google Shape;934;p11"/>
            <p:cNvSpPr txBox="1"/>
            <p:nvPr/>
          </p:nvSpPr>
          <p:spPr>
            <a:xfrm>
              <a:off x="1457045" y="2135386"/>
              <a:ext cx="1823513" cy="4001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Image distance</a:t>
              </a:r>
              <a:endParaRPr b="1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35" name="Google Shape;935;p11"/>
            <p:cNvCxnSpPr/>
            <p:nvPr/>
          </p:nvCxnSpPr>
          <p:spPr>
            <a:xfrm>
              <a:off x="596900" y="2334647"/>
              <a:ext cx="731520" cy="1588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lg" w="lg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936" name="Google Shape;936;p11"/>
          <p:cNvGrpSpPr/>
          <p:nvPr/>
        </p:nvGrpSpPr>
        <p:grpSpPr>
          <a:xfrm>
            <a:off x="4385162" y="1440120"/>
            <a:ext cx="3082438" cy="400110"/>
            <a:chOff x="156350" y="2775466"/>
            <a:chExt cx="3082438" cy="400110"/>
          </a:xfrm>
        </p:grpSpPr>
        <p:sp>
          <p:nvSpPr>
            <p:cNvPr id="937" name="Google Shape;937;p11"/>
            <p:cNvSpPr txBox="1"/>
            <p:nvPr/>
          </p:nvSpPr>
          <p:spPr>
            <a:xfrm>
              <a:off x="156350" y="2775466"/>
              <a:ext cx="36420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Quintessential"/>
                  <a:ea typeface="Quintessential"/>
                  <a:cs typeface="Quintessential"/>
                  <a:sym typeface="Quintessential"/>
                </a:rPr>
                <a:t>u</a:t>
              </a:r>
              <a:endParaRPr b="1" sz="2000">
                <a:solidFill>
                  <a:srgbClr val="0000FF"/>
                </a:solidFill>
                <a:latin typeface="Quintessential"/>
                <a:ea typeface="Quintessential"/>
                <a:cs typeface="Quintessential"/>
                <a:sym typeface="Quintessential"/>
              </a:endParaRPr>
            </a:p>
          </p:txBody>
        </p:sp>
        <p:sp>
          <p:nvSpPr>
            <p:cNvPr id="938" name="Google Shape;938;p11"/>
            <p:cNvSpPr txBox="1"/>
            <p:nvPr/>
          </p:nvSpPr>
          <p:spPr>
            <a:xfrm>
              <a:off x="1401426" y="2775466"/>
              <a:ext cx="1837362" cy="40011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Object distance</a:t>
              </a:r>
              <a:endParaRPr b="1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39" name="Google Shape;939;p11"/>
            <p:cNvCxnSpPr/>
            <p:nvPr/>
          </p:nvCxnSpPr>
          <p:spPr>
            <a:xfrm>
              <a:off x="596900" y="2974727"/>
              <a:ext cx="731520" cy="1588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lg" w="lg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940" name="Google Shape;940;p11"/>
          <p:cNvGrpSpPr/>
          <p:nvPr/>
        </p:nvGrpSpPr>
        <p:grpSpPr>
          <a:xfrm>
            <a:off x="4385162" y="1943040"/>
            <a:ext cx="3082438" cy="400110"/>
            <a:chOff x="152400" y="3360420"/>
            <a:chExt cx="3082438" cy="400110"/>
          </a:xfrm>
        </p:grpSpPr>
        <p:sp>
          <p:nvSpPr>
            <p:cNvPr id="941" name="Google Shape;941;p11"/>
            <p:cNvSpPr txBox="1"/>
            <p:nvPr/>
          </p:nvSpPr>
          <p:spPr>
            <a:xfrm>
              <a:off x="152400" y="3360420"/>
              <a:ext cx="28886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FF"/>
                  </a:solidFill>
                  <a:latin typeface="Quintessential"/>
                  <a:ea typeface="Quintessential"/>
                  <a:cs typeface="Quintessential"/>
                  <a:sym typeface="Quintessential"/>
                </a:rPr>
                <a:t>f</a:t>
              </a:r>
              <a:endParaRPr b="1" sz="2000">
                <a:solidFill>
                  <a:srgbClr val="0000FF"/>
                </a:solidFill>
                <a:latin typeface="Quintessential"/>
                <a:ea typeface="Quintessential"/>
                <a:cs typeface="Quintessential"/>
                <a:sym typeface="Quintessential"/>
              </a:endParaRPr>
            </a:p>
          </p:txBody>
        </p:sp>
        <p:sp>
          <p:nvSpPr>
            <p:cNvPr id="942" name="Google Shape;942;p11"/>
            <p:cNvSpPr txBox="1"/>
            <p:nvPr/>
          </p:nvSpPr>
          <p:spPr>
            <a:xfrm>
              <a:off x="1410532" y="3360420"/>
              <a:ext cx="1824306" cy="400110"/>
            </a:xfrm>
            <a:prstGeom prst="rect">
              <a:avLst/>
            </a:prstGeom>
            <a:solidFill>
              <a:srgbClr val="CCFF33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Focal length</a:t>
              </a:r>
              <a:endParaRPr b="1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43" name="Google Shape;943;p11"/>
            <p:cNvCxnSpPr/>
            <p:nvPr/>
          </p:nvCxnSpPr>
          <p:spPr>
            <a:xfrm>
              <a:off x="591458" y="3559681"/>
              <a:ext cx="731520" cy="1588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lg" w="lg" type="stealth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944" name="Google Shape;944;p11"/>
          <p:cNvGrpSpPr/>
          <p:nvPr/>
        </p:nvGrpSpPr>
        <p:grpSpPr>
          <a:xfrm>
            <a:off x="888428" y="1157290"/>
            <a:ext cx="2216719" cy="667518"/>
            <a:chOff x="270903" y="753516"/>
            <a:chExt cx="1768230" cy="667518"/>
          </a:xfrm>
        </p:grpSpPr>
        <p:sp>
          <p:nvSpPr>
            <p:cNvPr id="945" name="Google Shape;945;p11"/>
            <p:cNvSpPr txBox="1"/>
            <p:nvPr/>
          </p:nvSpPr>
          <p:spPr>
            <a:xfrm>
              <a:off x="962315" y="753516"/>
              <a:ext cx="28284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0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1</a:t>
              </a:r>
              <a:endParaRPr b="1" sz="200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946" name="Google Shape;946;p11"/>
            <p:cNvSpPr txBox="1"/>
            <p:nvPr/>
          </p:nvSpPr>
          <p:spPr>
            <a:xfrm>
              <a:off x="1756289" y="753516"/>
              <a:ext cx="28284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0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1</a:t>
              </a:r>
              <a:endParaRPr b="1" sz="200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947" name="Google Shape;947;p11"/>
            <p:cNvSpPr txBox="1"/>
            <p:nvPr/>
          </p:nvSpPr>
          <p:spPr>
            <a:xfrm>
              <a:off x="270903" y="753516"/>
              <a:ext cx="282844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00000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1</a:t>
              </a:r>
              <a:endParaRPr b="1" sz="200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cxnSp>
          <p:nvCxnSpPr>
            <p:cNvPr id="948" name="Google Shape;948;p11"/>
            <p:cNvCxnSpPr/>
            <p:nvPr/>
          </p:nvCxnSpPr>
          <p:spPr>
            <a:xfrm>
              <a:off x="287592" y="1158630"/>
              <a:ext cx="27432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949" name="Google Shape;949;p11"/>
            <p:cNvCxnSpPr/>
            <p:nvPr/>
          </p:nvCxnSpPr>
          <p:spPr>
            <a:xfrm>
              <a:off x="974632" y="1158630"/>
              <a:ext cx="27432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950" name="Google Shape;950;p11"/>
            <p:cNvCxnSpPr/>
            <p:nvPr/>
          </p:nvCxnSpPr>
          <p:spPr>
            <a:xfrm>
              <a:off x="1750415" y="1158630"/>
              <a:ext cx="27432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951" name="Google Shape;951;p11"/>
            <p:cNvSpPr txBox="1"/>
            <p:nvPr/>
          </p:nvSpPr>
          <p:spPr>
            <a:xfrm>
              <a:off x="576968" y="897814"/>
              <a:ext cx="32248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+</a:t>
              </a:r>
              <a:endParaRPr b="1" sz="2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952" name="Google Shape;952;p11"/>
            <p:cNvSpPr txBox="1"/>
            <p:nvPr/>
          </p:nvSpPr>
          <p:spPr>
            <a:xfrm>
              <a:off x="1321563" y="897814"/>
              <a:ext cx="32248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=</a:t>
              </a:r>
              <a:endParaRPr b="1" sz="2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953" name="Google Shape;953;p11"/>
          <p:cNvSpPr/>
          <p:nvPr/>
        </p:nvSpPr>
        <p:spPr>
          <a:xfrm>
            <a:off x="507287" y="351914"/>
            <a:ext cx="2189899" cy="510778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FFFF00"/>
              </a:gs>
              <a:gs pos="100000">
                <a:schemeClr val="lt1"/>
              </a:gs>
            </a:gsLst>
            <a:lin ang="16200000" scaled="0"/>
          </a:gra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Mirror Formula</a:t>
            </a:r>
            <a:endParaRPr/>
          </a:p>
        </p:txBody>
      </p:sp>
      <p:sp>
        <p:nvSpPr>
          <p:cNvPr id="954" name="Google Shape;954;p11"/>
          <p:cNvSpPr/>
          <p:nvPr/>
        </p:nvSpPr>
        <p:spPr>
          <a:xfrm>
            <a:off x="507287" y="2495550"/>
            <a:ext cx="2583460" cy="510778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FFFF00"/>
              </a:gs>
              <a:gs pos="100000">
                <a:schemeClr val="lt1"/>
              </a:gs>
            </a:gsLst>
            <a:lin ang="16200000" scaled="0"/>
          </a:gra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Magnification (M)</a:t>
            </a:r>
            <a:endParaRPr/>
          </a:p>
        </p:txBody>
      </p:sp>
      <p:sp>
        <p:nvSpPr>
          <p:cNvPr id="955" name="Google Shape;955;p11"/>
          <p:cNvSpPr txBox="1"/>
          <p:nvPr/>
        </p:nvSpPr>
        <p:spPr>
          <a:xfrm>
            <a:off x="2923909" y="3153467"/>
            <a:ext cx="165878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Magnification</a:t>
            </a:r>
            <a:endParaRPr b="1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11"/>
          <p:cNvSpPr txBox="1"/>
          <p:nvPr/>
        </p:nvSpPr>
        <p:spPr>
          <a:xfrm>
            <a:off x="4540404" y="3165346"/>
            <a:ext cx="3161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11"/>
          <p:cNvSpPr txBox="1"/>
          <p:nvPr/>
        </p:nvSpPr>
        <p:spPr>
          <a:xfrm>
            <a:off x="4996871" y="3017799"/>
            <a:ext cx="19725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size of the image</a:t>
            </a:r>
            <a:endParaRPr b="1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1"/>
          <p:cNvSpPr txBox="1"/>
          <p:nvPr/>
        </p:nvSpPr>
        <p:spPr>
          <a:xfrm>
            <a:off x="4996871" y="3424024"/>
            <a:ext cx="199291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size of the object</a:t>
            </a:r>
            <a:endParaRPr b="1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11"/>
          <p:cNvSpPr txBox="1"/>
          <p:nvPr/>
        </p:nvSpPr>
        <p:spPr>
          <a:xfrm>
            <a:off x="6934200" y="3017799"/>
            <a:ext cx="569387" cy="400110"/>
          </a:xfrm>
          <a:prstGeom prst="rect">
            <a:avLst/>
          </a:prstGeom>
          <a:solidFill>
            <a:srgbClr val="99FFCC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</a:t>
            </a:r>
            <a:r>
              <a:rPr b="1" baseline="-2500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baseline="-25000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11"/>
          <p:cNvSpPr txBox="1"/>
          <p:nvPr/>
        </p:nvSpPr>
        <p:spPr>
          <a:xfrm>
            <a:off x="6934200" y="3424024"/>
            <a:ext cx="569387" cy="400110"/>
          </a:xfrm>
          <a:prstGeom prst="rect">
            <a:avLst/>
          </a:prstGeom>
          <a:solidFill>
            <a:srgbClr val="99FFCC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</a:t>
            </a:r>
            <a:r>
              <a:rPr b="1" baseline="-2500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baseline="-25000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1" name="Google Shape;961;p11"/>
          <p:cNvCxnSpPr/>
          <p:nvPr/>
        </p:nvCxnSpPr>
        <p:spPr>
          <a:xfrm>
            <a:off x="5001463" y="3414039"/>
            <a:ext cx="256032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62" name="Google Shape;962;p11"/>
          <p:cNvSpPr txBox="1"/>
          <p:nvPr/>
        </p:nvSpPr>
        <p:spPr>
          <a:xfrm>
            <a:off x="457200" y="4044684"/>
            <a:ext cx="8402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M =</a:t>
            </a:r>
            <a:endParaRPr b="1" sz="2400">
              <a:solidFill>
                <a:srgbClr val="000000"/>
              </a:solidFill>
              <a:latin typeface="Quintessential"/>
              <a:ea typeface="Quintessential"/>
              <a:cs typeface="Quintessential"/>
              <a:sym typeface="Quintessential"/>
            </a:endParaRPr>
          </a:p>
        </p:txBody>
      </p:sp>
      <p:grpSp>
        <p:nvGrpSpPr>
          <p:cNvPr id="963" name="Google Shape;963;p11"/>
          <p:cNvGrpSpPr/>
          <p:nvPr/>
        </p:nvGrpSpPr>
        <p:grpSpPr>
          <a:xfrm>
            <a:off x="1242555" y="3811619"/>
            <a:ext cx="506870" cy="915690"/>
            <a:chOff x="1566405" y="3862685"/>
            <a:chExt cx="506870" cy="915690"/>
          </a:xfrm>
        </p:grpSpPr>
        <p:sp>
          <p:nvSpPr>
            <p:cNvPr id="964" name="Google Shape;964;p11"/>
            <p:cNvSpPr txBox="1"/>
            <p:nvPr/>
          </p:nvSpPr>
          <p:spPr>
            <a:xfrm>
              <a:off x="1566405" y="3862685"/>
              <a:ext cx="50687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Quintessential"/>
                  <a:ea typeface="Quintessential"/>
                  <a:cs typeface="Quintessential"/>
                  <a:sym typeface="Quintessential"/>
                </a:rPr>
                <a:t>h</a:t>
              </a:r>
              <a:r>
                <a:rPr b="1" baseline="-25000" lang="en-US" sz="2400">
                  <a:solidFill>
                    <a:srgbClr val="000000"/>
                  </a:solidFill>
                  <a:latin typeface="Quintessential"/>
                  <a:ea typeface="Quintessential"/>
                  <a:cs typeface="Quintessential"/>
                  <a:sym typeface="Quintessential"/>
                </a:rPr>
                <a:t>2</a:t>
              </a:r>
              <a:endParaRPr b="1" baseline="-25000" sz="2400">
                <a:solidFill>
                  <a:srgbClr val="000000"/>
                </a:solidFill>
                <a:latin typeface="Quintessential"/>
                <a:ea typeface="Quintessential"/>
                <a:cs typeface="Quintessential"/>
                <a:sym typeface="Quintessential"/>
              </a:endParaRPr>
            </a:p>
          </p:txBody>
        </p:sp>
        <p:sp>
          <p:nvSpPr>
            <p:cNvPr id="965" name="Google Shape;965;p11"/>
            <p:cNvSpPr txBox="1"/>
            <p:nvPr/>
          </p:nvSpPr>
          <p:spPr>
            <a:xfrm>
              <a:off x="1580031" y="4316710"/>
              <a:ext cx="47961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Quintessential"/>
                  <a:ea typeface="Quintessential"/>
                  <a:cs typeface="Quintessential"/>
                  <a:sym typeface="Quintessential"/>
                </a:rPr>
                <a:t>h</a:t>
              </a:r>
              <a:r>
                <a:rPr b="1" baseline="-25000" lang="en-US" sz="2400">
                  <a:solidFill>
                    <a:srgbClr val="000000"/>
                  </a:solidFill>
                  <a:latin typeface="Quintessential"/>
                  <a:ea typeface="Quintessential"/>
                  <a:cs typeface="Quintessential"/>
                  <a:sym typeface="Quintessential"/>
                </a:rPr>
                <a:t>1</a:t>
              </a:r>
              <a:endParaRPr b="1" baseline="-25000" sz="2400">
                <a:solidFill>
                  <a:srgbClr val="000000"/>
                </a:solidFill>
                <a:latin typeface="Quintessential"/>
                <a:ea typeface="Quintessential"/>
                <a:cs typeface="Quintessential"/>
                <a:sym typeface="Quintessential"/>
              </a:endParaRPr>
            </a:p>
          </p:txBody>
        </p:sp>
        <p:cxnSp>
          <p:nvCxnSpPr>
            <p:cNvPr id="966" name="Google Shape;966;p11"/>
            <p:cNvCxnSpPr/>
            <p:nvPr/>
          </p:nvCxnSpPr>
          <p:spPr>
            <a:xfrm>
              <a:off x="1636960" y="4316710"/>
              <a:ext cx="36576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967" name="Google Shape;967;p11"/>
          <p:cNvSpPr txBox="1"/>
          <p:nvPr/>
        </p:nvSpPr>
        <p:spPr>
          <a:xfrm>
            <a:off x="1697920" y="4044684"/>
            <a:ext cx="3802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=</a:t>
            </a:r>
            <a:endParaRPr b="1" sz="2400">
              <a:solidFill>
                <a:srgbClr val="000000"/>
              </a:solidFill>
              <a:latin typeface="Quintessential"/>
              <a:ea typeface="Quintessential"/>
              <a:cs typeface="Quintessential"/>
              <a:sym typeface="Quintessential"/>
            </a:endParaRPr>
          </a:p>
        </p:txBody>
      </p:sp>
      <p:grpSp>
        <p:nvGrpSpPr>
          <p:cNvPr id="968" name="Google Shape;968;p11"/>
          <p:cNvGrpSpPr/>
          <p:nvPr/>
        </p:nvGrpSpPr>
        <p:grpSpPr>
          <a:xfrm>
            <a:off x="1961358" y="3811321"/>
            <a:ext cx="705642" cy="915690"/>
            <a:chOff x="1367633" y="3862685"/>
            <a:chExt cx="705642" cy="915690"/>
          </a:xfrm>
        </p:grpSpPr>
        <p:sp>
          <p:nvSpPr>
            <p:cNvPr id="969" name="Google Shape;969;p11"/>
            <p:cNvSpPr txBox="1"/>
            <p:nvPr/>
          </p:nvSpPr>
          <p:spPr>
            <a:xfrm>
              <a:off x="1566405" y="3862685"/>
              <a:ext cx="50687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Quintessential"/>
                  <a:ea typeface="Quintessential"/>
                  <a:cs typeface="Quintessential"/>
                  <a:sym typeface="Quintessential"/>
                </a:rPr>
                <a:t>h</a:t>
              </a:r>
              <a:r>
                <a:rPr b="1" baseline="-25000" lang="en-US" sz="2400">
                  <a:solidFill>
                    <a:srgbClr val="000000"/>
                  </a:solidFill>
                  <a:latin typeface="Quintessential"/>
                  <a:ea typeface="Quintessential"/>
                  <a:cs typeface="Quintessential"/>
                  <a:sym typeface="Quintessential"/>
                </a:rPr>
                <a:t>2</a:t>
              </a:r>
              <a:endParaRPr b="1" baseline="-25000" sz="2400">
                <a:solidFill>
                  <a:srgbClr val="000000"/>
                </a:solidFill>
                <a:latin typeface="Quintessential"/>
                <a:ea typeface="Quintessential"/>
                <a:cs typeface="Quintessential"/>
                <a:sym typeface="Quintessential"/>
              </a:endParaRPr>
            </a:p>
          </p:txBody>
        </p:sp>
        <p:sp>
          <p:nvSpPr>
            <p:cNvPr id="970" name="Google Shape;970;p11"/>
            <p:cNvSpPr txBox="1"/>
            <p:nvPr/>
          </p:nvSpPr>
          <p:spPr>
            <a:xfrm>
              <a:off x="1580031" y="4316710"/>
              <a:ext cx="47961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Quintessential"/>
                  <a:ea typeface="Quintessential"/>
                  <a:cs typeface="Quintessential"/>
                  <a:sym typeface="Quintessential"/>
                </a:rPr>
                <a:t>h</a:t>
              </a:r>
              <a:r>
                <a:rPr b="1" baseline="-25000" lang="en-US" sz="2400">
                  <a:solidFill>
                    <a:srgbClr val="000000"/>
                  </a:solidFill>
                  <a:latin typeface="Quintessential"/>
                  <a:ea typeface="Quintessential"/>
                  <a:cs typeface="Quintessential"/>
                  <a:sym typeface="Quintessential"/>
                </a:rPr>
                <a:t>1</a:t>
              </a:r>
              <a:endParaRPr b="1" baseline="-25000" sz="2400">
                <a:solidFill>
                  <a:srgbClr val="000000"/>
                </a:solidFill>
                <a:latin typeface="Quintessential"/>
                <a:ea typeface="Quintessential"/>
                <a:cs typeface="Quintessential"/>
                <a:sym typeface="Quintessential"/>
              </a:endParaRPr>
            </a:p>
          </p:txBody>
        </p:sp>
        <p:cxnSp>
          <p:nvCxnSpPr>
            <p:cNvPr id="971" name="Google Shape;971;p11"/>
            <p:cNvCxnSpPr/>
            <p:nvPr/>
          </p:nvCxnSpPr>
          <p:spPr>
            <a:xfrm>
              <a:off x="1636960" y="4316710"/>
              <a:ext cx="36576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972" name="Google Shape;972;p11"/>
            <p:cNvSpPr txBox="1"/>
            <p:nvPr/>
          </p:nvSpPr>
          <p:spPr>
            <a:xfrm>
              <a:off x="1367633" y="4109688"/>
              <a:ext cx="28084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0000"/>
                  </a:solidFill>
                  <a:latin typeface="Quintessential"/>
                  <a:ea typeface="Quintessential"/>
                  <a:cs typeface="Quintessential"/>
                  <a:sym typeface="Quintessential"/>
                </a:rPr>
                <a:t>-</a:t>
              </a:r>
              <a:endParaRPr b="1" baseline="-25000" sz="2400">
                <a:solidFill>
                  <a:srgbClr val="000000"/>
                </a:solidFill>
                <a:latin typeface="Quintessential"/>
                <a:ea typeface="Quintessential"/>
                <a:cs typeface="Quintessential"/>
                <a:sym typeface="Quintessent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 drive\MJ WORK\Pooja mam (physics)\CBSE (X)\Light - Reflection and Refraction\900_Rizwana-Khan_Blue Blurred Gradient Background.jpg" id="977" name="Google Shape;977;p12"/>
          <p:cNvPicPr preferRelativeResize="0"/>
          <p:nvPr/>
        </p:nvPicPr>
        <p:blipFill rotWithShape="1">
          <a:blip r:embed="rId3">
            <a:alphaModFix/>
          </a:blip>
          <a:srcRect b="19999" l="0" r="0" t="1999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12"/>
          <p:cNvSpPr/>
          <p:nvPr/>
        </p:nvSpPr>
        <p:spPr>
          <a:xfrm>
            <a:off x="3033759" y="667463"/>
            <a:ext cx="3076483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TYPE - A</a:t>
            </a:r>
            <a:endParaRPr sz="66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79" name="Google Shape;979;p12"/>
          <p:cNvSpPr/>
          <p:nvPr/>
        </p:nvSpPr>
        <p:spPr>
          <a:xfrm>
            <a:off x="152400" y="1810463"/>
            <a:ext cx="2727221" cy="754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PROBLEMS BASED ON THE </a:t>
            </a:r>
            <a:endParaRPr/>
          </a:p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FORMULA</a:t>
            </a:r>
            <a:endParaRPr sz="32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980" name="Google Shape;980;p12"/>
          <p:cNvGrpSpPr/>
          <p:nvPr/>
        </p:nvGrpSpPr>
        <p:grpSpPr>
          <a:xfrm>
            <a:off x="552450" y="2663322"/>
            <a:ext cx="389319" cy="655764"/>
            <a:chOff x="4932876" y="1600121"/>
            <a:chExt cx="389319" cy="874352"/>
          </a:xfrm>
        </p:grpSpPr>
        <p:sp>
          <p:nvSpPr>
            <p:cNvPr id="981" name="Google Shape;981;p12"/>
            <p:cNvSpPr txBox="1"/>
            <p:nvPr/>
          </p:nvSpPr>
          <p:spPr>
            <a:xfrm>
              <a:off x="4932876" y="1600121"/>
              <a:ext cx="381000" cy="5334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2" name="Google Shape;982;p12"/>
            <p:cNvSpPr txBox="1"/>
            <p:nvPr/>
          </p:nvSpPr>
          <p:spPr>
            <a:xfrm>
              <a:off x="4940121" y="1940994"/>
              <a:ext cx="381000" cy="5334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endParaRPr b="1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83" name="Google Shape;983;p12"/>
            <p:cNvCxnSpPr/>
            <p:nvPr/>
          </p:nvCxnSpPr>
          <p:spPr>
            <a:xfrm>
              <a:off x="4956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84" name="Google Shape;984;p12"/>
          <p:cNvSpPr txBox="1"/>
          <p:nvPr/>
        </p:nvSpPr>
        <p:spPr>
          <a:xfrm>
            <a:off x="917916" y="2791151"/>
            <a:ext cx="3048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b="1"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85" name="Google Shape;985;p12"/>
          <p:cNvGrpSpPr/>
          <p:nvPr/>
        </p:nvGrpSpPr>
        <p:grpSpPr>
          <a:xfrm>
            <a:off x="1219200" y="2660628"/>
            <a:ext cx="381000" cy="661156"/>
            <a:chOff x="5713926" y="1600120"/>
            <a:chExt cx="381000" cy="881541"/>
          </a:xfrm>
        </p:grpSpPr>
        <p:sp>
          <p:nvSpPr>
            <p:cNvPr id="986" name="Google Shape;986;p12"/>
            <p:cNvSpPr txBox="1"/>
            <p:nvPr/>
          </p:nvSpPr>
          <p:spPr>
            <a:xfrm>
              <a:off x="5713926" y="1600120"/>
              <a:ext cx="381000" cy="5334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7" name="Google Shape;987;p12"/>
            <p:cNvSpPr txBox="1"/>
            <p:nvPr/>
          </p:nvSpPr>
          <p:spPr>
            <a:xfrm>
              <a:off x="5713926" y="1948181"/>
              <a:ext cx="381000" cy="533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</a:t>
              </a:r>
              <a:endParaRPr b="1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88" name="Google Shape;988;p12"/>
            <p:cNvCxnSpPr/>
            <p:nvPr/>
          </p:nvCxnSpPr>
          <p:spPr>
            <a:xfrm>
              <a:off x="5718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89" name="Google Shape;989;p12"/>
          <p:cNvSpPr txBox="1"/>
          <p:nvPr/>
        </p:nvSpPr>
        <p:spPr>
          <a:xfrm>
            <a:off x="1591749" y="2791151"/>
            <a:ext cx="3048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 b="1"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90" name="Google Shape;990;p12"/>
          <p:cNvGrpSpPr/>
          <p:nvPr/>
        </p:nvGrpSpPr>
        <p:grpSpPr>
          <a:xfrm>
            <a:off x="1905000" y="2648664"/>
            <a:ext cx="381000" cy="685088"/>
            <a:chOff x="6399726" y="1600197"/>
            <a:chExt cx="381000" cy="913448"/>
          </a:xfrm>
        </p:grpSpPr>
        <p:sp>
          <p:nvSpPr>
            <p:cNvPr id="991" name="Google Shape;991;p12"/>
            <p:cNvSpPr txBox="1"/>
            <p:nvPr/>
          </p:nvSpPr>
          <p:spPr>
            <a:xfrm>
              <a:off x="6399726" y="1600197"/>
              <a:ext cx="381000" cy="533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b="1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2" name="Google Shape;992;p12"/>
            <p:cNvSpPr txBox="1"/>
            <p:nvPr/>
          </p:nvSpPr>
          <p:spPr>
            <a:xfrm>
              <a:off x="6399726" y="1980165"/>
              <a:ext cx="381000" cy="533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0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endParaRPr b="1" i="1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993" name="Google Shape;993;p12"/>
            <p:cNvCxnSpPr/>
            <p:nvPr/>
          </p:nvCxnSpPr>
          <p:spPr>
            <a:xfrm>
              <a:off x="6414966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94" name="Google Shape;994;p12"/>
          <p:cNvSpPr txBox="1"/>
          <p:nvPr/>
        </p:nvSpPr>
        <p:spPr>
          <a:xfrm>
            <a:off x="5410200" y="1972330"/>
            <a:ext cx="345849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 u="sng">
                <a:solidFill>
                  <a:srgbClr val="FFC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ALWAYS REMEMBER</a:t>
            </a:r>
            <a:endParaRPr i="1" sz="2800" u="sng">
              <a:solidFill>
                <a:srgbClr val="FFC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95" name="Google Shape;995;p12"/>
          <p:cNvSpPr txBox="1"/>
          <p:nvPr/>
        </p:nvSpPr>
        <p:spPr>
          <a:xfrm>
            <a:off x="6155146" y="2583985"/>
            <a:ext cx="228199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 : always -ve</a:t>
            </a:r>
            <a:endParaRPr sz="2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96" name="Google Shape;996;p12"/>
          <p:cNvSpPr txBox="1"/>
          <p:nvPr/>
        </p:nvSpPr>
        <p:spPr>
          <a:xfrm>
            <a:off x="5414584" y="2952750"/>
            <a:ext cx="285826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 </a:t>
            </a:r>
            <a:r>
              <a:rPr baseline="-25000" lang="en-US" sz="2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(convex) </a:t>
            </a:r>
            <a:r>
              <a:rPr lang="en-US" sz="2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+ve</a:t>
            </a:r>
            <a:endParaRPr sz="2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97" name="Google Shape;997;p12"/>
          <p:cNvSpPr txBox="1"/>
          <p:nvPr/>
        </p:nvSpPr>
        <p:spPr>
          <a:xfrm>
            <a:off x="5373310" y="3484702"/>
            <a:ext cx="285826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 </a:t>
            </a:r>
            <a:r>
              <a:rPr baseline="-25000" lang="en-US" sz="2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(concave) </a:t>
            </a:r>
            <a:r>
              <a:rPr lang="en-US" sz="2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-ve</a:t>
            </a:r>
            <a:endParaRPr sz="2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98" name="Google Shape;998;p12"/>
          <p:cNvSpPr/>
          <p:nvPr/>
        </p:nvSpPr>
        <p:spPr>
          <a:xfrm>
            <a:off x="5166360" y="2583985"/>
            <a:ext cx="3688080" cy="166416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 drive\MJ WORK\Pooja mam (physics)\CBSE (X)\Light - Reflection and Refraction\900_Rizwana-Khan_Purple Gradient Background.jpg" id="1003" name="Google Shape;1003;p13"/>
          <p:cNvPicPr preferRelativeResize="0"/>
          <p:nvPr/>
        </p:nvPicPr>
        <p:blipFill rotWithShape="1">
          <a:blip r:embed="rId3">
            <a:alphaModFix/>
          </a:blip>
          <a:srcRect b="14887" l="0" r="0" t="25110"/>
          <a:stretch/>
        </p:blipFill>
        <p:spPr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3"/>
          <p:cNvSpPr/>
          <p:nvPr/>
        </p:nvSpPr>
        <p:spPr>
          <a:xfrm>
            <a:off x="990600" y="221665"/>
            <a:ext cx="63246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 object is placed at a distance of 36 cm from a concave mirror of focal length 12 cm. Find the image distance.</a:t>
            </a:r>
            <a:endParaRPr/>
          </a:p>
        </p:txBody>
      </p:sp>
      <p:grpSp>
        <p:nvGrpSpPr>
          <p:cNvPr id="1005" name="Google Shape;1005;p13"/>
          <p:cNvGrpSpPr/>
          <p:nvPr/>
        </p:nvGrpSpPr>
        <p:grpSpPr>
          <a:xfrm>
            <a:off x="190500" y="163830"/>
            <a:ext cx="762000" cy="762000"/>
            <a:chOff x="190500" y="163830"/>
            <a:chExt cx="762000" cy="762000"/>
          </a:xfrm>
        </p:grpSpPr>
        <p:sp>
          <p:nvSpPr>
            <p:cNvPr id="1006" name="Google Shape;1006;p13"/>
            <p:cNvSpPr/>
            <p:nvPr/>
          </p:nvSpPr>
          <p:spPr>
            <a:xfrm>
              <a:off x="190500" y="163830"/>
              <a:ext cx="762000" cy="762000"/>
            </a:xfrm>
            <a:prstGeom prst="ellipse">
              <a:avLst/>
            </a:prstGeom>
            <a:solidFill>
              <a:srgbClr val="FFC000"/>
            </a:solidFill>
            <a:ln cap="flat" cmpd="sng" w="57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13"/>
            <p:cNvSpPr txBox="1"/>
            <p:nvPr/>
          </p:nvSpPr>
          <p:spPr>
            <a:xfrm>
              <a:off x="492374" y="283220"/>
              <a:ext cx="269626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1</a:t>
              </a:r>
              <a:endParaRPr b="1" sz="2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1008" name="Google Shape;1008;p13"/>
          <p:cNvSpPr txBox="1"/>
          <p:nvPr/>
        </p:nvSpPr>
        <p:spPr>
          <a:xfrm>
            <a:off x="2663825" y="3279456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13"/>
          <p:cNvSpPr/>
          <p:nvPr/>
        </p:nvSpPr>
        <p:spPr>
          <a:xfrm>
            <a:off x="152400" y="990600"/>
            <a:ext cx="9156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Given :</a:t>
            </a:r>
            <a:endParaRPr/>
          </a:p>
        </p:txBody>
      </p:sp>
      <p:sp>
        <p:nvSpPr>
          <p:cNvPr id="1010" name="Google Shape;1010;p13"/>
          <p:cNvSpPr/>
          <p:nvPr/>
        </p:nvSpPr>
        <p:spPr>
          <a:xfrm>
            <a:off x="152400" y="1762437"/>
            <a:ext cx="10887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To Find :</a:t>
            </a:r>
            <a:endParaRPr/>
          </a:p>
        </p:txBody>
      </p:sp>
      <p:sp>
        <p:nvSpPr>
          <p:cNvPr id="1011" name="Google Shape;1011;p13"/>
          <p:cNvSpPr/>
          <p:nvPr/>
        </p:nvSpPr>
        <p:spPr>
          <a:xfrm>
            <a:off x="152400" y="2204621"/>
            <a:ext cx="11721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Formula :</a:t>
            </a:r>
            <a:endParaRPr b="1" i="1" sz="1800" u="sng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012" name="Google Shape;1012;p13"/>
          <p:cNvSpPr/>
          <p:nvPr/>
        </p:nvSpPr>
        <p:spPr>
          <a:xfrm>
            <a:off x="152400" y="2757071"/>
            <a:ext cx="11849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Solution :</a:t>
            </a:r>
            <a:endParaRPr b="1" i="1" sz="1800" u="sng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013" name="Google Shape;1013;p13"/>
          <p:cNvSpPr/>
          <p:nvPr/>
        </p:nvSpPr>
        <p:spPr>
          <a:xfrm>
            <a:off x="1877248" y="1366398"/>
            <a:ext cx="16089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Focal length (f)</a:t>
            </a:r>
            <a:endParaRPr/>
          </a:p>
        </p:txBody>
      </p:sp>
      <p:sp>
        <p:nvSpPr>
          <p:cNvPr id="1014" name="Google Shape;1014;p13"/>
          <p:cNvSpPr/>
          <p:nvPr/>
        </p:nvSpPr>
        <p:spPr>
          <a:xfrm>
            <a:off x="3448718" y="1347348"/>
            <a:ext cx="1047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  -12 cm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13"/>
          <p:cNvSpPr/>
          <p:nvPr/>
        </p:nvSpPr>
        <p:spPr>
          <a:xfrm>
            <a:off x="1554081" y="990600"/>
            <a:ext cx="19832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 distance (u)</a:t>
            </a:r>
            <a:endParaRPr/>
          </a:p>
        </p:txBody>
      </p:sp>
      <p:sp>
        <p:nvSpPr>
          <p:cNvPr id="1016" name="Google Shape;1016;p13"/>
          <p:cNvSpPr/>
          <p:nvPr/>
        </p:nvSpPr>
        <p:spPr>
          <a:xfrm>
            <a:off x="3448718" y="990600"/>
            <a:ext cx="1047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  -36 cm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13"/>
          <p:cNvSpPr/>
          <p:nvPr/>
        </p:nvSpPr>
        <p:spPr>
          <a:xfrm>
            <a:off x="1604881" y="1762437"/>
            <a:ext cx="19230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distance (v)</a:t>
            </a:r>
            <a:endParaRPr/>
          </a:p>
        </p:txBody>
      </p:sp>
      <p:sp>
        <p:nvSpPr>
          <p:cNvPr id="1018" name="Google Shape;1018;p13"/>
          <p:cNvSpPr/>
          <p:nvPr/>
        </p:nvSpPr>
        <p:spPr>
          <a:xfrm>
            <a:off x="3448718" y="1762437"/>
            <a:ext cx="5132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  ?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9" name="Google Shape;1019;p13"/>
          <p:cNvGrpSpPr/>
          <p:nvPr/>
        </p:nvGrpSpPr>
        <p:grpSpPr>
          <a:xfrm>
            <a:off x="1590675" y="2085975"/>
            <a:ext cx="1733550" cy="654371"/>
            <a:chOff x="1691473" y="2528698"/>
            <a:chExt cx="1733550" cy="654371"/>
          </a:xfrm>
        </p:grpSpPr>
        <p:grpSp>
          <p:nvGrpSpPr>
            <p:cNvPr id="1020" name="Google Shape;1020;p13"/>
            <p:cNvGrpSpPr/>
            <p:nvPr/>
          </p:nvGrpSpPr>
          <p:grpSpPr>
            <a:xfrm>
              <a:off x="1691473" y="2528698"/>
              <a:ext cx="389319" cy="624987"/>
              <a:chOff x="4932876" y="1600120"/>
              <a:chExt cx="389319" cy="833316"/>
            </a:xfrm>
          </p:grpSpPr>
          <p:sp>
            <p:nvSpPr>
              <p:cNvPr id="1021" name="Google Shape;1021;p13"/>
              <p:cNvSpPr txBox="1"/>
              <p:nvPr/>
            </p:nvSpPr>
            <p:spPr>
              <a:xfrm>
                <a:off x="4932876" y="1600120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13"/>
              <p:cNvSpPr txBox="1"/>
              <p:nvPr/>
            </p:nvSpPr>
            <p:spPr>
              <a:xfrm>
                <a:off x="4940121" y="1940994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23" name="Google Shape;1023;p13"/>
              <p:cNvCxnSpPr/>
              <p:nvPr/>
            </p:nvCxnSpPr>
            <p:spPr>
              <a:xfrm>
                <a:off x="4956435" y="2051029"/>
                <a:ext cx="36576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024" name="Google Shape;1024;p13"/>
            <p:cNvSpPr txBox="1"/>
            <p:nvPr/>
          </p:nvSpPr>
          <p:spPr>
            <a:xfrm>
              <a:off x="2056939" y="2652525"/>
              <a:ext cx="304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5" name="Google Shape;1025;p13"/>
            <p:cNvGrpSpPr/>
            <p:nvPr/>
          </p:nvGrpSpPr>
          <p:grpSpPr>
            <a:xfrm>
              <a:off x="2358223" y="2528698"/>
              <a:ext cx="381000" cy="630377"/>
              <a:chOff x="5713926" y="1600120"/>
              <a:chExt cx="381000" cy="840503"/>
            </a:xfrm>
          </p:grpSpPr>
          <p:sp>
            <p:nvSpPr>
              <p:cNvPr id="1026" name="Google Shape;1026;p13"/>
              <p:cNvSpPr txBox="1"/>
              <p:nvPr/>
            </p:nvSpPr>
            <p:spPr>
              <a:xfrm>
                <a:off x="5713926" y="1600120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13"/>
              <p:cNvSpPr txBox="1"/>
              <p:nvPr/>
            </p:nvSpPr>
            <p:spPr>
              <a:xfrm>
                <a:off x="5713926" y="1948181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28" name="Google Shape;1028;p13"/>
              <p:cNvCxnSpPr/>
              <p:nvPr/>
            </p:nvCxnSpPr>
            <p:spPr>
              <a:xfrm>
                <a:off x="5718435" y="2051029"/>
                <a:ext cx="36576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029" name="Google Shape;1029;p13"/>
            <p:cNvSpPr txBox="1"/>
            <p:nvPr/>
          </p:nvSpPr>
          <p:spPr>
            <a:xfrm>
              <a:off x="2730772" y="2652525"/>
              <a:ext cx="304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30" name="Google Shape;1030;p13"/>
            <p:cNvGrpSpPr/>
            <p:nvPr/>
          </p:nvGrpSpPr>
          <p:grpSpPr>
            <a:xfrm>
              <a:off x="3044023" y="2528762"/>
              <a:ext cx="381000" cy="654307"/>
              <a:chOff x="6399726" y="1600200"/>
              <a:chExt cx="381000" cy="872407"/>
            </a:xfrm>
          </p:grpSpPr>
          <p:sp>
            <p:nvSpPr>
              <p:cNvPr id="1031" name="Google Shape;1031;p13"/>
              <p:cNvSpPr txBox="1"/>
              <p:nvPr/>
            </p:nvSpPr>
            <p:spPr>
              <a:xfrm>
                <a:off x="6399726" y="1600200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13"/>
              <p:cNvSpPr txBox="1"/>
              <p:nvPr/>
            </p:nvSpPr>
            <p:spPr>
              <a:xfrm>
                <a:off x="6399726" y="1980166"/>
                <a:ext cx="381000" cy="492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33" name="Google Shape;1033;p13"/>
              <p:cNvCxnSpPr/>
              <p:nvPr/>
            </p:nvCxnSpPr>
            <p:spPr>
              <a:xfrm>
                <a:off x="6414966" y="2051029"/>
                <a:ext cx="36576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034" name="Google Shape;1034;p13"/>
          <p:cNvGrpSpPr/>
          <p:nvPr/>
        </p:nvGrpSpPr>
        <p:grpSpPr>
          <a:xfrm>
            <a:off x="1587500" y="2603179"/>
            <a:ext cx="389319" cy="624987"/>
            <a:chOff x="4932876" y="1600120"/>
            <a:chExt cx="389319" cy="833316"/>
          </a:xfrm>
        </p:grpSpPr>
        <p:sp>
          <p:nvSpPr>
            <p:cNvPr id="1035" name="Google Shape;1035;p13"/>
            <p:cNvSpPr txBox="1"/>
            <p:nvPr/>
          </p:nvSpPr>
          <p:spPr>
            <a:xfrm>
              <a:off x="493287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13"/>
            <p:cNvSpPr txBox="1"/>
            <p:nvPr/>
          </p:nvSpPr>
          <p:spPr>
            <a:xfrm>
              <a:off x="4940121" y="1940994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7" name="Google Shape;1037;p13"/>
            <p:cNvCxnSpPr/>
            <p:nvPr/>
          </p:nvCxnSpPr>
          <p:spPr>
            <a:xfrm>
              <a:off x="4956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38" name="Google Shape;1038;p13"/>
          <p:cNvSpPr txBox="1"/>
          <p:nvPr/>
        </p:nvSpPr>
        <p:spPr>
          <a:xfrm>
            <a:off x="1952966" y="2727006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9" name="Google Shape;1039;p13"/>
          <p:cNvGrpSpPr/>
          <p:nvPr/>
        </p:nvGrpSpPr>
        <p:grpSpPr>
          <a:xfrm>
            <a:off x="2254250" y="2603179"/>
            <a:ext cx="381000" cy="630377"/>
            <a:chOff x="5713926" y="1600120"/>
            <a:chExt cx="381000" cy="840503"/>
          </a:xfrm>
        </p:grpSpPr>
        <p:sp>
          <p:nvSpPr>
            <p:cNvPr id="1040" name="Google Shape;1040;p13"/>
            <p:cNvSpPr txBox="1"/>
            <p:nvPr/>
          </p:nvSpPr>
          <p:spPr>
            <a:xfrm>
              <a:off x="571392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13"/>
            <p:cNvSpPr txBox="1"/>
            <p:nvPr/>
          </p:nvSpPr>
          <p:spPr>
            <a:xfrm>
              <a:off x="5713926" y="1948181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42" name="Google Shape;1042;p13"/>
            <p:cNvCxnSpPr/>
            <p:nvPr/>
          </p:nvCxnSpPr>
          <p:spPr>
            <a:xfrm>
              <a:off x="5718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43" name="Google Shape;1043;p13"/>
          <p:cNvSpPr txBox="1"/>
          <p:nvPr/>
        </p:nvSpPr>
        <p:spPr>
          <a:xfrm>
            <a:off x="2626799" y="2727006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4" name="Google Shape;1044;p13"/>
          <p:cNvGrpSpPr/>
          <p:nvPr/>
        </p:nvGrpSpPr>
        <p:grpSpPr>
          <a:xfrm>
            <a:off x="2940050" y="2603243"/>
            <a:ext cx="381000" cy="654307"/>
            <a:chOff x="6399726" y="1600200"/>
            <a:chExt cx="381000" cy="872407"/>
          </a:xfrm>
        </p:grpSpPr>
        <p:sp>
          <p:nvSpPr>
            <p:cNvPr id="1045" name="Google Shape;1045;p13"/>
            <p:cNvSpPr txBox="1"/>
            <p:nvPr/>
          </p:nvSpPr>
          <p:spPr>
            <a:xfrm>
              <a:off x="6399726" y="160020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13"/>
            <p:cNvSpPr txBox="1"/>
            <p:nvPr/>
          </p:nvSpPr>
          <p:spPr>
            <a:xfrm>
              <a:off x="6399726" y="1980166"/>
              <a:ext cx="381000" cy="49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47" name="Google Shape;1047;p13"/>
            <p:cNvCxnSpPr/>
            <p:nvPr/>
          </p:nvCxnSpPr>
          <p:spPr>
            <a:xfrm>
              <a:off x="6414966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48" name="Google Shape;1048;p13"/>
          <p:cNvSpPr txBox="1"/>
          <p:nvPr/>
        </p:nvSpPr>
        <p:spPr>
          <a:xfrm>
            <a:off x="5447069" y="1248961"/>
            <a:ext cx="324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13"/>
          <p:cNvSpPr txBox="1"/>
          <p:nvPr/>
        </p:nvSpPr>
        <p:spPr>
          <a:xfrm>
            <a:off x="5461450" y="1981025"/>
            <a:ext cx="3145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0" name="Google Shape;1050;p13"/>
          <p:cNvCxnSpPr/>
          <p:nvPr/>
        </p:nvCxnSpPr>
        <p:spPr>
          <a:xfrm rot="-5400000">
            <a:off x="5367595" y="1767377"/>
            <a:ext cx="471149" cy="1364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051" name="Google Shape;1051;p13"/>
          <p:cNvSpPr txBox="1"/>
          <p:nvPr/>
        </p:nvSpPr>
        <p:spPr>
          <a:xfrm>
            <a:off x="6149021" y="1707424"/>
            <a:ext cx="3561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1" baseline="30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1" baseline="30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13"/>
          <p:cNvSpPr txBox="1"/>
          <p:nvPr/>
        </p:nvSpPr>
        <p:spPr>
          <a:xfrm>
            <a:off x="6133145" y="2711052"/>
            <a:ext cx="3658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baseline="30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1" baseline="30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3" name="Google Shape;1053;p13"/>
          <p:cNvCxnSpPr/>
          <p:nvPr/>
        </p:nvCxnSpPr>
        <p:spPr>
          <a:xfrm rot="-5400000">
            <a:off x="5913707" y="2379004"/>
            <a:ext cx="75438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stealth"/>
            <a:tailEnd len="sm" w="sm" type="none"/>
          </a:ln>
        </p:spPr>
      </p:cxnSp>
      <p:grpSp>
        <p:nvGrpSpPr>
          <p:cNvPr id="1054" name="Google Shape;1054;p13"/>
          <p:cNvGrpSpPr/>
          <p:nvPr/>
        </p:nvGrpSpPr>
        <p:grpSpPr>
          <a:xfrm>
            <a:off x="5181600" y="1153711"/>
            <a:ext cx="3749040" cy="1731645"/>
            <a:chOff x="1524000" y="3253740"/>
            <a:chExt cx="3749040" cy="2308860"/>
          </a:xfrm>
        </p:grpSpPr>
        <p:cxnSp>
          <p:nvCxnSpPr>
            <p:cNvPr id="1055" name="Google Shape;1055;p13"/>
            <p:cNvCxnSpPr/>
            <p:nvPr/>
          </p:nvCxnSpPr>
          <p:spPr>
            <a:xfrm>
              <a:off x="1524000" y="4396740"/>
              <a:ext cx="3749040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56" name="Google Shape;1056;p13"/>
            <p:cNvSpPr txBox="1"/>
            <p:nvPr/>
          </p:nvSpPr>
          <p:spPr>
            <a:xfrm>
              <a:off x="4594638" y="4330000"/>
              <a:ext cx="308098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13"/>
            <p:cNvSpPr txBox="1"/>
            <p:nvPr/>
          </p:nvSpPr>
          <p:spPr>
            <a:xfrm>
              <a:off x="3213738" y="4330000"/>
              <a:ext cx="29046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endParaRPr b="1" baseline="-25000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13"/>
            <p:cNvSpPr txBox="1"/>
            <p:nvPr/>
          </p:nvSpPr>
          <p:spPr>
            <a:xfrm>
              <a:off x="2045212" y="4330000"/>
              <a:ext cx="3064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1" baseline="-25000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9" name="Google Shape;1059;p13"/>
            <p:cNvGrpSpPr/>
            <p:nvPr/>
          </p:nvGrpSpPr>
          <p:grpSpPr>
            <a:xfrm>
              <a:off x="4099560" y="3253740"/>
              <a:ext cx="566738" cy="2308860"/>
              <a:chOff x="4099560" y="3253740"/>
              <a:chExt cx="566738" cy="2308860"/>
            </a:xfrm>
          </p:grpSpPr>
          <p:grpSp>
            <p:nvGrpSpPr>
              <p:cNvPr id="1060" name="Google Shape;1060;p13"/>
              <p:cNvGrpSpPr/>
              <p:nvPr/>
            </p:nvGrpSpPr>
            <p:grpSpPr>
              <a:xfrm>
                <a:off x="4205063" y="3335971"/>
                <a:ext cx="460203" cy="2159627"/>
                <a:chOff x="2011268" y="2689860"/>
                <a:chExt cx="320452" cy="1805940"/>
              </a:xfrm>
            </p:grpSpPr>
            <p:cxnSp>
              <p:nvCxnSpPr>
                <p:cNvPr id="1061" name="Google Shape;1061;p13"/>
                <p:cNvCxnSpPr/>
                <p:nvPr/>
              </p:nvCxnSpPr>
              <p:spPr>
                <a:xfrm>
                  <a:off x="2240280" y="358140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62" name="Google Shape;1062;p13"/>
                <p:cNvCxnSpPr/>
                <p:nvPr/>
              </p:nvCxnSpPr>
              <p:spPr>
                <a:xfrm>
                  <a:off x="2232660" y="342900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63" name="Google Shape;1063;p13"/>
                <p:cNvCxnSpPr/>
                <p:nvPr/>
              </p:nvCxnSpPr>
              <p:spPr>
                <a:xfrm>
                  <a:off x="2236470" y="3732212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64" name="Google Shape;1064;p13"/>
                <p:cNvCxnSpPr/>
                <p:nvPr/>
              </p:nvCxnSpPr>
              <p:spPr>
                <a:xfrm>
                  <a:off x="2217420" y="327660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65" name="Google Shape;1065;p13"/>
                <p:cNvCxnSpPr/>
                <p:nvPr/>
              </p:nvCxnSpPr>
              <p:spPr>
                <a:xfrm>
                  <a:off x="2219122" y="3884612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66" name="Google Shape;1066;p13"/>
                <p:cNvCxnSpPr/>
                <p:nvPr/>
              </p:nvCxnSpPr>
              <p:spPr>
                <a:xfrm>
                  <a:off x="2192452" y="4037012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67" name="Google Shape;1067;p13"/>
                <p:cNvCxnSpPr/>
                <p:nvPr/>
              </p:nvCxnSpPr>
              <p:spPr>
                <a:xfrm>
                  <a:off x="2190344" y="312420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68" name="Google Shape;1068;p13"/>
                <p:cNvCxnSpPr/>
                <p:nvPr/>
              </p:nvCxnSpPr>
              <p:spPr>
                <a:xfrm>
                  <a:off x="2148434" y="297180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69" name="Google Shape;1069;p13"/>
                <p:cNvCxnSpPr/>
                <p:nvPr/>
              </p:nvCxnSpPr>
              <p:spPr>
                <a:xfrm>
                  <a:off x="2153298" y="4189412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70" name="Google Shape;1070;p13"/>
                <p:cNvCxnSpPr/>
                <p:nvPr/>
              </p:nvCxnSpPr>
              <p:spPr>
                <a:xfrm>
                  <a:off x="2096148" y="4341812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71" name="Google Shape;1071;p13"/>
                <p:cNvCxnSpPr/>
                <p:nvPr/>
              </p:nvCxnSpPr>
              <p:spPr>
                <a:xfrm>
                  <a:off x="2011268" y="4494212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72" name="Google Shape;1072;p13"/>
                <p:cNvCxnSpPr/>
                <p:nvPr/>
              </p:nvCxnSpPr>
              <p:spPr>
                <a:xfrm>
                  <a:off x="2088528" y="281940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073" name="Google Shape;1073;p13"/>
                <p:cNvCxnSpPr/>
                <p:nvPr/>
              </p:nvCxnSpPr>
              <p:spPr>
                <a:xfrm>
                  <a:off x="2015490" y="268986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1074" name="Google Shape;1074;p13"/>
              <p:cNvSpPr/>
              <p:nvPr/>
            </p:nvSpPr>
            <p:spPr>
              <a:xfrm>
                <a:off x="4099560" y="3253740"/>
                <a:ext cx="566738" cy="2308860"/>
              </a:xfrm>
              <a:custGeom>
                <a:rect b="b" l="l" r="r" t="t"/>
                <a:pathLst>
                  <a:path extrusionOk="0" h="2308860" w="566738">
                    <a:moveTo>
                      <a:pt x="0" y="0"/>
                    </a:moveTo>
                    <a:cubicBezTo>
                      <a:pt x="566738" y="469583"/>
                      <a:pt x="552451" y="1891666"/>
                      <a:pt x="0" y="2308860"/>
                    </a:cubicBezTo>
                  </a:path>
                </a:pathLst>
              </a:cu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75" name="Google Shape;1075;p13"/>
            <p:cNvSpPr/>
            <p:nvPr/>
          </p:nvSpPr>
          <p:spPr>
            <a:xfrm>
              <a:off x="2154065" y="4344548"/>
              <a:ext cx="73152" cy="97536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13"/>
            <p:cNvSpPr/>
            <p:nvPr/>
          </p:nvSpPr>
          <p:spPr>
            <a:xfrm>
              <a:off x="3316793" y="4347619"/>
              <a:ext cx="73152" cy="97536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13"/>
            <p:cNvSpPr/>
            <p:nvPr/>
          </p:nvSpPr>
          <p:spPr>
            <a:xfrm>
              <a:off x="4479521" y="4350689"/>
              <a:ext cx="73152" cy="97536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8" name="Google Shape;1078;p13"/>
          <p:cNvGrpSpPr/>
          <p:nvPr/>
        </p:nvGrpSpPr>
        <p:grpSpPr>
          <a:xfrm>
            <a:off x="5772152" y="2247583"/>
            <a:ext cx="2370455" cy="338554"/>
            <a:chOff x="3583115" y="4556312"/>
            <a:chExt cx="911715" cy="307909"/>
          </a:xfrm>
        </p:grpSpPr>
        <p:cxnSp>
          <p:nvCxnSpPr>
            <p:cNvPr id="1079" name="Google Shape;1079;p13"/>
            <p:cNvCxnSpPr/>
            <p:nvPr/>
          </p:nvCxnSpPr>
          <p:spPr>
            <a:xfrm rot="10800000">
              <a:off x="3583115" y="4598123"/>
              <a:ext cx="911715" cy="0"/>
            </a:xfrm>
            <a:prstGeom prst="straightConnector1">
              <a:avLst/>
            </a:prstGeom>
            <a:noFill/>
            <a:ln cap="flat" cmpd="sng" w="28575">
              <a:solidFill>
                <a:srgbClr val="FFC000"/>
              </a:solidFill>
              <a:prstDash val="dash"/>
              <a:round/>
              <a:headEnd len="med" w="med" type="stealth"/>
              <a:tailEnd len="med" w="med" type="stealth"/>
            </a:ln>
          </p:spPr>
        </p:cxnSp>
        <p:sp>
          <p:nvSpPr>
            <p:cNvPr id="1080" name="Google Shape;1080;p13"/>
            <p:cNvSpPr txBox="1"/>
            <p:nvPr/>
          </p:nvSpPr>
          <p:spPr>
            <a:xfrm>
              <a:off x="3888161" y="4556312"/>
              <a:ext cx="413302" cy="3079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 = 36 cm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1" name="Google Shape;1081;p13"/>
          <p:cNvGrpSpPr/>
          <p:nvPr/>
        </p:nvGrpSpPr>
        <p:grpSpPr>
          <a:xfrm>
            <a:off x="6971346" y="1693135"/>
            <a:ext cx="1170622" cy="338554"/>
            <a:chOff x="3340416" y="4519196"/>
            <a:chExt cx="1170622" cy="451404"/>
          </a:xfrm>
        </p:grpSpPr>
        <p:cxnSp>
          <p:nvCxnSpPr>
            <p:cNvPr id="1082" name="Google Shape;1082;p13"/>
            <p:cNvCxnSpPr/>
            <p:nvPr/>
          </p:nvCxnSpPr>
          <p:spPr>
            <a:xfrm rot="10800000">
              <a:off x="3340416" y="4582692"/>
              <a:ext cx="1170622" cy="420"/>
            </a:xfrm>
            <a:prstGeom prst="straightConnector1">
              <a:avLst/>
            </a:prstGeom>
            <a:noFill/>
            <a:ln cap="flat" cmpd="sng" w="28575">
              <a:solidFill>
                <a:srgbClr val="FFC000"/>
              </a:solidFill>
              <a:prstDash val="dash"/>
              <a:round/>
              <a:headEnd len="med" w="med" type="stealth"/>
              <a:tailEnd len="med" w="med" type="stealth"/>
            </a:ln>
          </p:spPr>
        </p:cxnSp>
        <p:sp>
          <p:nvSpPr>
            <p:cNvPr id="1083" name="Google Shape;1083;p13"/>
            <p:cNvSpPr txBox="1"/>
            <p:nvPr/>
          </p:nvSpPr>
          <p:spPr>
            <a:xfrm>
              <a:off x="3531870" y="4519196"/>
              <a:ext cx="954107" cy="4514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 = 12 cm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13"/>
          <p:cNvGrpSpPr/>
          <p:nvPr/>
        </p:nvGrpSpPr>
        <p:grpSpPr>
          <a:xfrm>
            <a:off x="6307767" y="2530915"/>
            <a:ext cx="1737361" cy="338554"/>
            <a:chOff x="3510345" y="4559300"/>
            <a:chExt cx="598862" cy="451404"/>
          </a:xfrm>
        </p:grpSpPr>
        <p:cxnSp>
          <p:nvCxnSpPr>
            <p:cNvPr id="1085" name="Google Shape;1085;p13"/>
            <p:cNvCxnSpPr/>
            <p:nvPr/>
          </p:nvCxnSpPr>
          <p:spPr>
            <a:xfrm rot="10800000">
              <a:off x="3510345" y="4595813"/>
              <a:ext cx="598862" cy="0"/>
            </a:xfrm>
            <a:prstGeom prst="straightConnector1">
              <a:avLst/>
            </a:prstGeom>
            <a:noFill/>
            <a:ln cap="flat" cmpd="sng" w="28575">
              <a:solidFill>
                <a:srgbClr val="FFC000"/>
              </a:solidFill>
              <a:prstDash val="dash"/>
              <a:round/>
              <a:headEnd len="med" w="med" type="stealth"/>
              <a:tailEnd len="med" w="med" type="stealth"/>
            </a:ln>
          </p:spPr>
        </p:cxnSp>
        <p:sp>
          <p:nvSpPr>
            <p:cNvPr id="1086" name="Google Shape;1086;p13"/>
            <p:cNvSpPr txBox="1"/>
            <p:nvPr/>
          </p:nvSpPr>
          <p:spPr>
            <a:xfrm>
              <a:off x="3704606" y="4559300"/>
              <a:ext cx="218519" cy="4514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 = ?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7" name="Google Shape;1087;p13"/>
          <p:cNvSpPr txBox="1"/>
          <p:nvPr/>
        </p:nvSpPr>
        <p:spPr>
          <a:xfrm>
            <a:off x="1952966" y="4542435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13"/>
          <p:cNvSpPr txBox="1"/>
          <p:nvPr/>
        </p:nvSpPr>
        <p:spPr>
          <a:xfrm>
            <a:off x="2212975" y="4395748"/>
            <a:ext cx="7573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-3 + 1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13"/>
          <p:cNvSpPr txBox="1"/>
          <p:nvPr/>
        </p:nvSpPr>
        <p:spPr>
          <a:xfrm>
            <a:off x="2368151" y="4694894"/>
            <a:ext cx="4469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36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90" name="Google Shape;1090;p13"/>
          <p:cNvCxnSpPr/>
          <p:nvPr/>
        </p:nvCxnSpPr>
        <p:spPr>
          <a:xfrm>
            <a:off x="2233658" y="4738648"/>
            <a:ext cx="73152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1" name="Google Shape;1091;p13"/>
          <p:cNvSpPr txBox="1"/>
          <p:nvPr/>
        </p:nvSpPr>
        <p:spPr>
          <a:xfrm>
            <a:off x="4338955" y="3910345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13"/>
          <p:cNvSpPr txBox="1"/>
          <p:nvPr/>
        </p:nvSpPr>
        <p:spPr>
          <a:xfrm>
            <a:off x="4742579" y="3746158"/>
            <a:ext cx="4274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-2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13"/>
          <p:cNvSpPr txBox="1"/>
          <p:nvPr/>
        </p:nvSpPr>
        <p:spPr>
          <a:xfrm>
            <a:off x="4732837" y="4045304"/>
            <a:ext cx="4469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36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94" name="Google Shape;1094;p13"/>
          <p:cNvCxnSpPr/>
          <p:nvPr/>
        </p:nvCxnSpPr>
        <p:spPr>
          <a:xfrm>
            <a:off x="4724400" y="4084340"/>
            <a:ext cx="457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95" name="Google Shape;1095;p13"/>
          <p:cNvGrpSpPr/>
          <p:nvPr/>
        </p:nvGrpSpPr>
        <p:grpSpPr>
          <a:xfrm>
            <a:off x="3919083" y="4410335"/>
            <a:ext cx="389319" cy="653564"/>
            <a:chOff x="4932876" y="1600120"/>
            <a:chExt cx="389319" cy="871418"/>
          </a:xfrm>
        </p:grpSpPr>
        <p:sp>
          <p:nvSpPr>
            <p:cNvPr id="1096" name="Google Shape;1096;p13"/>
            <p:cNvSpPr txBox="1"/>
            <p:nvPr/>
          </p:nvSpPr>
          <p:spPr>
            <a:xfrm>
              <a:off x="493287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13"/>
            <p:cNvSpPr txBox="1"/>
            <p:nvPr/>
          </p:nvSpPr>
          <p:spPr>
            <a:xfrm>
              <a:off x="4940121" y="1979094"/>
              <a:ext cx="381000" cy="492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98" name="Google Shape;1098;p13"/>
            <p:cNvCxnSpPr/>
            <p:nvPr/>
          </p:nvCxnSpPr>
          <p:spPr>
            <a:xfrm>
              <a:off x="4956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99" name="Google Shape;1099;p13"/>
          <p:cNvSpPr txBox="1"/>
          <p:nvPr/>
        </p:nvSpPr>
        <p:spPr>
          <a:xfrm>
            <a:off x="4338955" y="4506392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13"/>
          <p:cNvSpPr/>
          <p:nvPr/>
        </p:nvSpPr>
        <p:spPr>
          <a:xfrm>
            <a:off x="3505200" y="4506392"/>
            <a:ext cx="383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∴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1" name="Google Shape;1101;p13"/>
          <p:cNvGrpSpPr/>
          <p:nvPr/>
        </p:nvGrpSpPr>
        <p:grpSpPr>
          <a:xfrm>
            <a:off x="4692650" y="4390784"/>
            <a:ext cx="544881" cy="674727"/>
            <a:chOff x="4856467" y="1600120"/>
            <a:chExt cx="544881" cy="899637"/>
          </a:xfrm>
        </p:grpSpPr>
        <p:sp>
          <p:nvSpPr>
            <p:cNvPr id="1102" name="Google Shape;1102;p13"/>
            <p:cNvSpPr txBox="1"/>
            <p:nvPr/>
          </p:nvSpPr>
          <p:spPr>
            <a:xfrm>
              <a:off x="4951107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13"/>
            <p:cNvSpPr txBox="1"/>
            <p:nvPr/>
          </p:nvSpPr>
          <p:spPr>
            <a:xfrm>
              <a:off x="4856467" y="2007314"/>
              <a:ext cx="544881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-18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4" name="Google Shape;1104;p13"/>
            <p:cNvCxnSpPr/>
            <p:nvPr/>
          </p:nvCxnSpPr>
          <p:spPr>
            <a:xfrm>
              <a:off x="4956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105" name="Google Shape;1105;p13"/>
          <p:cNvGrpSpPr/>
          <p:nvPr/>
        </p:nvGrpSpPr>
        <p:grpSpPr>
          <a:xfrm>
            <a:off x="1590515" y="3154430"/>
            <a:ext cx="389319" cy="624987"/>
            <a:chOff x="4932876" y="1600120"/>
            <a:chExt cx="389319" cy="833316"/>
          </a:xfrm>
        </p:grpSpPr>
        <p:sp>
          <p:nvSpPr>
            <p:cNvPr id="1106" name="Google Shape;1106;p13"/>
            <p:cNvSpPr txBox="1"/>
            <p:nvPr/>
          </p:nvSpPr>
          <p:spPr>
            <a:xfrm>
              <a:off x="493287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13"/>
            <p:cNvSpPr txBox="1"/>
            <p:nvPr/>
          </p:nvSpPr>
          <p:spPr>
            <a:xfrm>
              <a:off x="4940121" y="1940994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8" name="Google Shape;1108;p13"/>
            <p:cNvCxnSpPr/>
            <p:nvPr/>
          </p:nvCxnSpPr>
          <p:spPr>
            <a:xfrm>
              <a:off x="4956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09" name="Google Shape;1109;p13"/>
          <p:cNvSpPr txBox="1"/>
          <p:nvPr/>
        </p:nvSpPr>
        <p:spPr>
          <a:xfrm>
            <a:off x="1952966" y="3263581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0" name="Google Shape;1110;p13"/>
          <p:cNvGrpSpPr/>
          <p:nvPr/>
        </p:nvGrpSpPr>
        <p:grpSpPr>
          <a:xfrm>
            <a:off x="2175216" y="3151734"/>
            <a:ext cx="529724" cy="630378"/>
            <a:chOff x="5631877" y="1600120"/>
            <a:chExt cx="529724" cy="840504"/>
          </a:xfrm>
        </p:grpSpPr>
        <p:sp>
          <p:nvSpPr>
            <p:cNvPr id="1111" name="Google Shape;1111;p13"/>
            <p:cNvSpPr txBox="1"/>
            <p:nvPr/>
          </p:nvSpPr>
          <p:spPr>
            <a:xfrm>
              <a:off x="571392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13"/>
            <p:cNvSpPr txBox="1"/>
            <p:nvPr/>
          </p:nvSpPr>
          <p:spPr>
            <a:xfrm>
              <a:off x="5631877" y="1948181"/>
              <a:ext cx="52972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-12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13" name="Google Shape;1113;p13"/>
            <p:cNvCxnSpPr/>
            <p:nvPr/>
          </p:nvCxnSpPr>
          <p:spPr>
            <a:xfrm>
              <a:off x="5718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114" name="Google Shape;1114;p13"/>
          <p:cNvGrpSpPr/>
          <p:nvPr/>
        </p:nvGrpSpPr>
        <p:grpSpPr>
          <a:xfrm>
            <a:off x="2943064" y="3139770"/>
            <a:ext cx="485935" cy="654307"/>
            <a:chOff x="6399725" y="1600200"/>
            <a:chExt cx="485935" cy="872407"/>
          </a:xfrm>
        </p:grpSpPr>
        <p:sp>
          <p:nvSpPr>
            <p:cNvPr id="1115" name="Google Shape;1115;p13"/>
            <p:cNvSpPr txBox="1"/>
            <p:nvPr/>
          </p:nvSpPr>
          <p:spPr>
            <a:xfrm>
              <a:off x="6472911" y="1600200"/>
              <a:ext cx="381000" cy="49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13"/>
            <p:cNvSpPr txBox="1"/>
            <p:nvPr/>
          </p:nvSpPr>
          <p:spPr>
            <a:xfrm>
              <a:off x="6399725" y="1980166"/>
              <a:ext cx="485935" cy="49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-36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17" name="Google Shape;1117;p13"/>
            <p:cNvCxnSpPr/>
            <p:nvPr/>
          </p:nvCxnSpPr>
          <p:spPr>
            <a:xfrm>
              <a:off x="6414966" y="2051029"/>
              <a:ext cx="4572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18" name="Google Shape;1118;p13"/>
          <p:cNvSpPr/>
          <p:nvPr/>
        </p:nvSpPr>
        <p:spPr>
          <a:xfrm>
            <a:off x="1065191" y="3263581"/>
            <a:ext cx="383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∴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9" name="Google Shape;1119;p13"/>
          <p:cNvGrpSpPr/>
          <p:nvPr/>
        </p:nvGrpSpPr>
        <p:grpSpPr>
          <a:xfrm>
            <a:off x="1590675" y="3758879"/>
            <a:ext cx="389319" cy="624987"/>
            <a:chOff x="4932876" y="1600120"/>
            <a:chExt cx="389319" cy="833316"/>
          </a:xfrm>
        </p:grpSpPr>
        <p:sp>
          <p:nvSpPr>
            <p:cNvPr id="1120" name="Google Shape;1120;p13"/>
            <p:cNvSpPr txBox="1"/>
            <p:nvPr/>
          </p:nvSpPr>
          <p:spPr>
            <a:xfrm>
              <a:off x="493287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13"/>
            <p:cNvSpPr txBox="1"/>
            <p:nvPr/>
          </p:nvSpPr>
          <p:spPr>
            <a:xfrm>
              <a:off x="4940121" y="1940994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22" name="Google Shape;1122;p13"/>
            <p:cNvCxnSpPr/>
            <p:nvPr/>
          </p:nvCxnSpPr>
          <p:spPr>
            <a:xfrm>
              <a:off x="4956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23" name="Google Shape;1123;p13"/>
          <p:cNvSpPr/>
          <p:nvPr/>
        </p:nvSpPr>
        <p:spPr>
          <a:xfrm>
            <a:off x="1065191" y="3882706"/>
            <a:ext cx="383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∴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p13"/>
          <p:cNvSpPr txBox="1"/>
          <p:nvPr/>
        </p:nvSpPr>
        <p:spPr>
          <a:xfrm>
            <a:off x="2663644" y="3885929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13"/>
          <p:cNvSpPr txBox="1"/>
          <p:nvPr/>
        </p:nvSpPr>
        <p:spPr>
          <a:xfrm>
            <a:off x="1952966" y="3870054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6" name="Google Shape;1126;p13"/>
          <p:cNvGrpSpPr/>
          <p:nvPr/>
        </p:nvGrpSpPr>
        <p:grpSpPr>
          <a:xfrm>
            <a:off x="2175035" y="3758207"/>
            <a:ext cx="529724" cy="630378"/>
            <a:chOff x="5631877" y="1600120"/>
            <a:chExt cx="529724" cy="840504"/>
          </a:xfrm>
        </p:grpSpPr>
        <p:sp>
          <p:nvSpPr>
            <p:cNvPr id="1127" name="Google Shape;1127;p13"/>
            <p:cNvSpPr txBox="1"/>
            <p:nvPr/>
          </p:nvSpPr>
          <p:spPr>
            <a:xfrm>
              <a:off x="571392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13"/>
            <p:cNvSpPr txBox="1"/>
            <p:nvPr/>
          </p:nvSpPr>
          <p:spPr>
            <a:xfrm>
              <a:off x="5631877" y="1948181"/>
              <a:ext cx="52972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29" name="Google Shape;1129;p13"/>
            <p:cNvCxnSpPr/>
            <p:nvPr/>
          </p:nvCxnSpPr>
          <p:spPr>
            <a:xfrm>
              <a:off x="5718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130" name="Google Shape;1130;p13"/>
          <p:cNvGrpSpPr/>
          <p:nvPr/>
        </p:nvGrpSpPr>
        <p:grpSpPr>
          <a:xfrm>
            <a:off x="2958124" y="3746243"/>
            <a:ext cx="493554" cy="654307"/>
            <a:chOff x="6414966" y="1600200"/>
            <a:chExt cx="493554" cy="872407"/>
          </a:xfrm>
        </p:grpSpPr>
        <p:sp>
          <p:nvSpPr>
            <p:cNvPr id="1131" name="Google Shape;1131;p13"/>
            <p:cNvSpPr txBox="1"/>
            <p:nvPr/>
          </p:nvSpPr>
          <p:spPr>
            <a:xfrm>
              <a:off x="6472911" y="1600200"/>
              <a:ext cx="381000" cy="49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13"/>
            <p:cNvSpPr txBox="1"/>
            <p:nvPr/>
          </p:nvSpPr>
          <p:spPr>
            <a:xfrm>
              <a:off x="6422585" y="1980166"/>
              <a:ext cx="485935" cy="49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36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33" name="Google Shape;1133;p13"/>
            <p:cNvCxnSpPr/>
            <p:nvPr/>
          </p:nvCxnSpPr>
          <p:spPr>
            <a:xfrm>
              <a:off x="6414966" y="2051029"/>
              <a:ext cx="4572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134" name="Google Shape;1134;p13"/>
          <p:cNvGrpSpPr/>
          <p:nvPr/>
        </p:nvGrpSpPr>
        <p:grpSpPr>
          <a:xfrm>
            <a:off x="1587500" y="4409619"/>
            <a:ext cx="389319" cy="624987"/>
            <a:chOff x="4932876" y="1600120"/>
            <a:chExt cx="389319" cy="833316"/>
          </a:xfrm>
        </p:grpSpPr>
        <p:sp>
          <p:nvSpPr>
            <p:cNvPr id="1135" name="Google Shape;1135;p13"/>
            <p:cNvSpPr txBox="1"/>
            <p:nvPr/>
          </p:nvSpPr>
          <p:spPr>
            <a:xfrm>
              <a:off x="493287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13"/>
            <p:cNvSpPr txBox="1"/>
            <p:nvPr/>
          </p:nvSpPr>
          <p:spPr>
            <a:xfrm>
              <a:off x="4940121" y="1940994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37" name="Google Shape;1137;p13"/>
            <p:cNvCxnSpPr/>
            <p:nvPr/>
          </p:nvCxnSpPr>
          <p:spPr>
            <a:xfrm>
              <a:off x="4956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38" name="Google Shape;1138;p13"/>
          <p:cNvSpPr/>
          <p:nvPr/>
        </p:nvSpPr>
        <p:spPr>
          <a:xfrm>
            <a:off x="1065191" y="4533446"/>
            <a:ext cx="383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∴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9" name="Google Shape;1139;p13"/>
          <p:cNvGrpSpPr/>
          <p:nvPr/>
        </p:nvGrpSpPr>
        <p:grpSpPr>
          <a:xfrm>
            <a:off x="3901611" y="3767075"/>
            <a:ext cx="389319" cy="624987"/>
            <a:chOff x="4932876" y="1600120"/>
            <a:chExt cx="389319" cy="833316"/>
          </a:xfrm>
        </p:grpSpPr>
        <p:sp>
          <p:nvSpPr>
            <p:cNvPr id="1140" name="Google Shape;1140;p13"/>
            <p:cNvSpPr txBox="1"/>
            <p:nvPr/>
          </p:nvSpPr>
          <p:spPr>
            <a:xfrm>
              <a:off x="493287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13"/>
            <p:cNvSpPr txBox="1"/>
            <p:nvPr/>
          </p:nvSpPr>
          <p:spPr>
            <a:xfrm>
              <a:off x="4940121" y="1940994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42" name="Google Shape;1142;p13"/>
            <p:cNvCxnSpPr/>
            <p:nvPr/>
          </p:nvCxnSpPr>
          <p:spPr>
            <a:xfrm>
              <a:off x="4956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43" name="Google Shape;1143;p13"/>
          <p:cNvSpPr/>
          <p:nvPr/>
        </p:nvSpPr>
        <p:spPr>
          <a:xfrm>
            <a:off x="3505200" y="3868778"/>
            <a:ext cx="383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∴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13"/>
          <p:cNvSpPr txBox="1"/>
          <p:nvPr/>
        </p:nvSpPr>
        <p:spPr>
          <a:xfrm>
            <a:off x="5452055" y="3597402"/>
            <a:ext cx="1509007" cy="346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∴ v  = -18 cm</a:t>
            </a:r>
            <a:endParaRPr/>
          </a:p>
        </p:txBody>
      </p:sp>
      <p:sp>
        <p:nvSpPr>
          <p:cNvPr id="1145" name="Google Shape;1145;p13"/>
          <p:cNvSpPr/>
          <p:nvPr/>
        </p:nvSpPr>
        <p:spPr>
          <a:xfrm>
            <a:off x="5463263" y="3569487"/>
            <a:ext cx="1623324" cy="371294"/>
          </a:xfrm>
          <a:prstGeom prst="rect">
            <a:avLst/>
          </a:prstGeom>
          <a:noFill/>
          <a:ln cap="flat" cmpd="sng" w="127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46" name="Google Shape;1146;p13"/>
          <p:cNvSpPr/>
          <p:nvPr/>
        </p:nvSpPr>
        <p:spPr>
          <a:xfrm>
            <a:off x="5410200" y="3601819"/>
            <a:ext cx="3322099" cy="646331"/>
          </a:xfrm>
          <a:prstGeom prst="rect">
            <a:avLst/>
          </a:prstGeom>
          <a:solidFill>
            <a:srgbClr val="00206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image is formed at a distance 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of 18 cm in front of the mirror.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 drive\MJ WORK\Pooja mam (physics)\CBSE (X)\Light - Reflection and Refraction\900_Rizwana-Khan_Purple Gradient Background.jpg" id="1151" name="Google Shape;1151;p14"/>
          <p:cNvPicPr preferRelativeResize="0"/>
          <p:nvPr/>
        </p:nvPicPr>
        <p:blipFill rotWithShape="1">
          <a:blip r:embed="rId3">
            <a:alphaModFix/>
          </a:blip>
          <a:srcRect b="14887" l="0" r="0" t="25110"/>
          <a:stretch/>
        </p:blipFill>
        <p:spPr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14"/>
          <p:cNvSpPr/>
          <p:nvPr/>
        </p:nvSpPr>
        <p:spPr>
          <a:xfrm>
            <a:off x="990600" y="221665"/>
            <a:ext cx="63246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At what distance from a concave mirror of focal length 10 cm should an object be  placed, so that image is formed 20 cm behind the mirror.</a:t>
            </a:r>
            <a:endParaRPr/>
          </a:p>
        </p:txBody>
      </p:sp>
      <p:grpSp>
        <p:nvGrpSpPr>
          <p:cNvPr id="1153" name="Google Shape;1153;p14"/>
          <p:cNvGrpSpPr/>
          <p:nvPr/>
        </p:nvGrpSpPr>
        <p:grpSpPr>
          <a:xfrm>
            <a:off x="190500" y="163830"/>
            <a:ext cx="762000" cy="762000"/>
            <a:chOff x="190500" y="163830"/>
            <a:chExt cx="762000" cy="762000"/>
          </a:xfrm>
        </p:grpSpPr>
        <p:sp>
          <p:nvSpPr>
            <p:cNvPr id="1154" name="Google Shape;1154;p14"/>
            <p:cNvSpPr/>
            <p:nvPr/>
          </p:nvSpPr>
          <p:spPr>
            <a:xfrm>
              <a:off x="190500" y="163830"/>
              <a:ext cx="762000" cy="762000"/>
            </a:xfrm>
            <a:prstGeom prst="ellipse">
              <a:avLst/>
            </a:prstGeom>
            <a:solidFill>
              <a:srgbClr val="FFC000"/>
            </a:solidFill>
            <a:ln cap="flat" cmpd="sng" w="57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14"/>
            <p:cNvSpPr txBox="1"/>
            <p:nvPr/>
          </p:nvSpPr>
          <p:spPr>
            <a:xfrm>
              <a:off x="399818" y="283220"/>
              <a:ext cx="34336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2</a:t>
              </a:r>
              <a:endParaRPr/>
            </a:p>
          </p:txBody>
        </p:sp>
      </p:grpSp>
      <p:sp>
        <p:nvSpPr>
          <p:cNvPr id="1156" name="Google Shape;1156;p14"/>
          <p:cNvSpPr/>
          <p:nvPr/>
        </p:nvSpPr>
        <p:spPr>
          <a:xfrm>
            <a:off x="152400" y="1123950"/>
            <a:ext cx="9156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Given :</a:t>
            </a:r>
            <a:endParaRPr/>
          </a:p>
        </p:txBody>
      </p:sp>
      <p:sp>
        <p:nvSpPr>
          <p:cNvPr id="1157" name="Google Shape;1157;p14"/>
          <p:cNvSpPr/>
          <p:nvPr/>
        </p:nvSpPr>
        <p:spPr>
          <a:xfrm>
            <a:off x="152400" y="1848958"/>
            <a:ext cx="10887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To Find :</a:t>
            </a:r>
            <a:endParaRPr/>
          </a:p>
        </p:txBody>
      </p:sp>
      <p:sp>
        <p:nvSpPr>
          <p:cNvPr id="1158" name="Google Shape;1158;p14"/>
          <p:cNvSpPr/>
          <p:nvPr/>
        </p:nvSpPr>
        <p:spPr>
          <a:xfrm>
            <a:off x="152400" y="2296001"/>
            <a:ext cx="11721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Formula :</a:t>
            </a:r>
            <a:endParaRPr b="1" i="1" sz="1800" u="sng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159" name="Google Shape;1159;p14"/>
          <p:cNvSpPr/>
          <p:nvPr/>
        </p:nvSpPr>
        <p:spPr>
          <a:xfrm>
            <a:off x="152400" y="2947273"/>
            <a:ext cx="11849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Solution :</a:t>
            </a:r>
            <a:endParaRPr b="1" i="1" sz="1800" u="sng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160" name="Google Shape;1160;p14"/>
          <p:cNvSpPr/>
          <p:nvPr/>
        </p:nvSpPr>
        <p:spPr>
          <a:xfrm>
            <a:off x="1286632" y="1497125"/>
            <a:ext cx="19230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distance (v)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p14"/>
          <p:cNvSpPr/>
          <p:nvPr/>
        </p:nvSpPr>
        <p:spPr>
          <a:xfrm>
            <a:off x="3161551" y="1478075"/>
            <a:ext cx="10294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   20 cm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2" name="Google Shape;1162;p14"/>
          <p:cNvSpPr/>
          <p:nvPr/>
        </p:nvSpPr>
        <p:spPr>
          <a:xfrm>
            <a:off x="1286632" y="1140377"/>
            <a:ext cx="16087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Focal length (f)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Google Shape;1163;p14"/>
          <p:cNvSpPr/>
          <p:nvPr/>
        </p:nvSpPr>
        <p:spPr>
          <a:xfrm>
            <a:off x="2780551" y="1140377"/>
            <a:ext cx="1047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  -10 cm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p14"/>
          <p:cNvSpPr/>
          <p:nvPr/>
        </p:nvSpPr>
        <p:spPr>
          <a:xfrm>
            <a:off x="1267582" y="1885470"/>
            <a:ext cx="19832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 distance (u)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14"/>
          <p:cNvSpPr/>
          <p:nvPr/>
        </p:nvSpPr>
        <p:spPr>
          <a:xfrm>
            <a:off x="3161551" y="1885470"/>
            <a:ext cx="5132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  ?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6" name="Google Shape;1166;p14"/>
          <p:cNvGrpSpPr/>
          <p:nvPr/>
        </p:nvGrpSpPr>
        <p:grpSpPr>
          <a:xfrm>
            <a:off x="1323226" y="2216702"/>
            <a:ext cx="1733550" cy="654371"/>
            <a:chOff x="1691473" y="2528698"/>
            <a:chExt cx="1733550" cy="654371"/>
          </a:xfrm>
        </p:grpSpPr>
        <p:grpSp>
          <p:nvGrpSpPr>
            <p:cNvPr id="1167" name="Google Shape;1167;p14"/>
            <p:cNvGrpSpPr/>
            <p:nvPr/>
          </p:nvGrpSpPr>
          <p:grpSpPr>
            <a:xfrm>
              <a:off x="1691473" y="2528698"/>
              <a:ext cx="389319" cy="624987"/>
              <a:chOff x="4932876" y="1600120"/>
              <a:chExt cx="389319" cy="833316"/>
            </a:xfrm>
          </p:grpSpPr>
          <p:sp>
            <p:nvSpPr>
              <p:cNvPr id="1168" name="Google Shape;1168;p14"/>
              <p:cNvSpPr txBox="1"/>
              <p:nvPr/>
            </p:nvSpPr>
            <p:spPr>
              <a:xfrm>
                <a:off x="4932876" y="1600120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14"/>
              <p:cNvSpPr txBox="1"/>
              <p:nvPr/>
            </p:nvSpPr>
            <p:spPr>
              <a:xfrm>
                <a:off x="4940121" y="1940994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70" name="Google Shape;1170;p14"/>
              <p:cNvCxnSpPr/>
              <p:nvPr/>
            </p:nvCxnSpPr>
            <p:spPr>
              <a:xfrm>
                <a:off x="4956435" y="2051029"/>
                <a:ext cx="36576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171" name="Google Shape;1171;p14"/>
            <p:cNvSpPr txBox="1"/>
            <p:nvPr/>
          </p:nvSpPr>
          <p:spPr>
            <a:xfrm>
              <a:off x="2056939" y="2652525"/>
              <a:ext cx="304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72" name="Google Shape;1172;p14"/>
            <p:cNvGrpSpPr/>
            <p:nvPr/>
          </p:nvGrpSpPr>
          <p:grpSpPr>
            <a:xfrm>
              <a:off x="2358223" y="2528698"/>
              <a:ext cx="381000" cy="630377"/>
              <a:chOff x="5713926" y="1600120"/>
              <a:chExt cx="381000" cy="840503"/>
            </a:xfrm>
          </p:grpSpPr>
          <p:sp>
            <p:nvSpPr>
              <p:cNvPr id="1173" name="Google Shape;1173;p14"/>
              <p:cNvSpPr txBox="1"/>
              <p:nvPr/>
            </p:nvSpPr>
            <p:spPr>
              <a:xfrm>
                <a:off x="5713926" y="1600120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14"/>
              <p:cNvSpPr txBox="1"/>
              <p:nvPr/>
            </p:nvSpPr>
            <p:spPr>
              <a:xfrm>
                <a:off x="5713926" y="1948181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75" name="Google Shape;1175;p14"/>
              <p:cNvCxnSpPr/>
              <p:nvPr/>
            </p:nvCxnSpPr>
            <p:spPr>
              <a:xfrm>
                <a:off x="5718435" y="2051029"/>
                <a:ext cx="36576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176" name="Google Shape;1176;p14"/>
            <p:cNvSpPr txBox="1"/>
            <p:nvPr/>
          </p:nvSpPr>
          <p:spPr>
            <a:xfrm>
              <a:off x="2730772" y="2652525"/>
              <a:ext cx="304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77" name="Google Shape;1177;p14"/>
            <p:cNvGrpSpPr/>
            <p:nvPr/>
          </p:nvGrpSpPr>
          <p:grpSpPr>
            <a:xfrm>
              <a:off x="3044023" y="2528762"/>
              <a:ext cx="381000" cy="654307"/>
              <a:chOff x="6399726" y="1600200"/>
              <a:chExt cx="381000" cy="872407"/>
            </a:xfrm>
          </p:grpSpPr>
          <p:sp>
            <p:nvSpPr>
              <p:cNvPr id="1178" name="Google Shape;1178;p14"/>
              <p:cNvSpPr txBox="1"/>
              <p:nvPr/>
            </p:nvSpPr>
            <p:spPr>
              <a:xfrm>
                <a:off x="6399726" y="1600200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14"/>
              <p:cNvSpPr txBox="1"/>
              <p:nvPr/>
            </p:nvSpPr>
            <p:spPr>
              <a:xfrm>
                <a:off x="6399726" y="1980166"/>
                <a:ext cx="381000" cy="492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80" name="Google Shape;1180;p14"/>
              <p:cNvCxnSpPr/>
              <p:nvPr/>
            </p:nvCxnSpPr>
            <p:spPr>
              <a:xfrm>
                <a:off x="6414966" y="2051029"/>
                <a:ext cx="36576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181" name="Google Shape;1181;p14"/>
          <p:cNvGrpSpPr/>
          <p:nvPr/>
        </p:nvGrpSpPr>
        <p:grpSpPr>
          <a:xfrm>
            <a:off x="1395479" y="2890123"/>
            <a:ext cx="389319" cy="624987"/>
            <a:chOff x="4932876" y="1600120"/>
            <a:chExt cx="389319" cy="833316"/>
          </a:xfrm>
        </p:grpSpPr>
        <p:sp>
          <p:nvSpPr>
            <p:cNvPr id="1182" name="Google Shape;1182;p14"/>
            <p:cNvSpPr txBox="1"/>
            <p:nvPr/>
          </p:nvSpPr>
          <p:spPr>
            <a:xfrm>
              <a:off x="493287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14"/>
            <p:cNvSpPr txBox="1"/>
            <p:nvPr/>
          </p:nvSpPr>
          <p:spPr>
            <a:xfrm>
              <a:off x="4940121" y="1940994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84" name="Google Shape;1184;p14"/>
            <p:cNvCxnSpPr/>
            <p:nvPr/>
          </p:nvCxnSpPr>
          <p:spPr>
            <a:xfrm>
              <a:off x="4956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85" name="Google Shape;1185;p14"/>
          <p:cNvSpPr txBox="1"/>
          <p:nvPr/>
        </p:nvSpPr>
        <p:spPr>
          <a:xfrm>
            <a:off x="1760945" y="3013950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6" name="Google Shape;1186;p14"/>
          <p:cNvGrpSpPr/>
          <p:nvPr/>
        </p:nvGrpSpPr>
        <p:grpSpPr>
          <a:xfrm>
            <a:off x="2062229" y="2890123"/>
            <a:ext cx="381000" cy="630377"/>
            <a:chOff x="5713926" y="1600120"/>
            <a:chExt cx="381000" cy="840503"/>
          </a:xfrm>
        </p:grpSpPr>
        <p:sp>
          <p:nvSpPr>
            <p:cNvPr id="1187" name="Google Shape;1187;p14"/>
            <p:cNvSpPr txBox="1"/>
            <p:nvPr/>
          </p:nvSpPr>
          <p:spPr>
            <a:xfrm>
              <a:off x="571392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14"/>
            <p:cNvSpPr txBox="1"/>
            <p:nvPr/>
          </p:nvSpPr>
          <p:spPr>
            <a:xfrm>
              <a:off x="5713926" y="1948181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89" name="Google Shape;1189;p14"/>
            <p:cNvCxnSpPr/>
            <p:nvPr/>
          </p:nvCxnSpPr>
          <p:spPr>
            <a:xfrm>
              <a:off x="5718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90" name="Google Shape;1190;p14"/>
          <p:cNvSpPr txBox="1"/>
          <p:nvPr/>
        </p:nvSpPr>
        <p:spPr>
          <a:xfrm>
            <a:off x="2434778" y="3013950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1" name="Google Shape;1191;p14"/>
          <p:cNvGrpSpPr/>
          <p:nvPr/>
        </p:nvGrpSpPr>
        <p:grpSpPr>
          <a:xfrm>
            <a:off x="2748029" y="2890187"/>
            <a:ext cx="381000" cy="654307"/>
            <a:chOff x="6399726" y="1600200"/>
            <a:chExt cx="381000" cy="872407"/>
          </a:xfrm>
        </p:grpSpPr>
        <p:sp>
          <p:nvSpPr>
            <p:cNvPr id="1192" name="Google Shape;1192;p14"/>
            <p:cNvSpPr txBox="1"/>
            <p:nvPr/>
          </p:nvSpPr>
          <p:spPr>
            <a:xfrm>
              <a:off x="6399726" y="160020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14"/>
            <p:cNvSpPr txBox="1"/>
            <p:nvPr/>
          </p:nvSpPr>
          <p:spPr>
            <a:xfrm>
              <a:off x="6399726" y="1980166"/>
              <a:ext cx="381000" cy="49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94" name="Google Shape;1194;p14"/>
            <p:cNvCxnSpPr/>
            <p:nvPr/>
          </p:nvCxnSpPr>
          <p:spPr>
            <a:xfrm>
              <a:off x="6414966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195" name="Google Shape;1195;p14"/>
          <p:cNvGrpSpPr/>
          <p:nvPr/>
        </p:nvGrpSpPr>
        <p:grpSpPr>
          <a:xfrm>
            <a:off x="1398494" y="3452098"/>
            <a:ext cx="389319" cy="624987"/>
            <a:chOff x="4932876" y="1600120"/>
            <a:chExt cx="389319" cy="833316"/>
          </a:xfrm>
        </p:grpSpPr>
        <p:sp>
          <p:nvSpPr>
            <p:cNvPr id="1196" name="Google Shape;1196;p14"/>
            <p:cNvSpPr txBox="1"/>
            <p:nvPr/>
          </p:nvSpPr>
          <p:spPr>
            <a:xfrm>
              <a:off x="493287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14"/>
            <p:cNvSpPr txBox="1"/>
            <p:nvPr/>
          </p:nvSpPr>
          <p:spPr>
            <a:xfrm>
              <a:off x="4940121" y="1940994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98" name="Google Shape;1198;p14"/>
            <p:cNvCxnSpPr/>
            <p:nvPr/>
          </p:nvCxnSpPr>
          <p:spPr>
            <a:xfrm>
              <a:off x="4956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99" name="Google Shape;1199;p14"/>
          <p:cNvSpPr txBox="1"/>
          <p:nvPr/>
        </p:nvSpPr>
        <p:spPr>
          <a:xfrm>
            <a:off x="1763960" y="3575925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0" name="Google Shape;1200;p14"/>
          <p:cNvGrpSpPr/>
          <p:nvPr/>
        </p:nvGrpSpPr>
        <p:grpSpPr>
          <a:xfrm>
            <a:off x="1983195" y="3452098"/>
            <a:ext cx="529724" cy="645618"/>
            <a:chOff x="5631877" y="1600120"/>
            <a:chExt cx="529724" cy="860824"/>
          </a:xfrm>
        </p:grpSpPr>
        <p:sp>
          <p:nvSpPr>
            <p:cNvPr id="1201" name="Google Shape;1201;p14"/>
            <p:cNvSpPr txBox="1"/>
            <p:nvPr/>
          </p:nvSpPr>
          <p:spPr>
            <a:xfrm>
              <a:off x="571392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14"/>
            <p:cNvSpPr txBox="1"/>
            <p:nvPr/>
          </p:nvSpPr>
          <p:spPr>
            <a:xfrm>
              <a:off x="5631877" y="1968501"/>
              <a:ext cx="52972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-10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03" name="Google Shape;1203;p14"/>
            <p:cNvCxnSpPr/>
            <p:nvPr/>
          </p:nvCxnSpPr>
          <p:spPr>
            <a:xfrm>
              <a:off x="5718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04" name="Google Shape;1204;p14"/>
          <p:cNvSpPr txBox="1"/>
          <p:nvPr/>
        </p:nvSpPr>
        <p:spPr>
          <a:xfrm>
            <a:off x="2437793" y="3575925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5" name="Google Shape;1205;p14"/>
          <p:cNvGrpSpPr/>
          <p:nvPr/>
        </p:nvGrpSpPr>
        <p:grpSpPr>
          <a:xfrm>
            <a:off x="2714465" y="3452162"/>
            <a:ext cx="485935" cy="654307"/>
            <a:chOff x="6363147" y="1600200"/>
            <a:chExt cx="485935" cy="872407"/>
          </a:xfrm>
        </p:grpSpPr>
        <p:sp>
          <p:nvSpPr>
            <p:cNvPr id="1206" name="Google Shape;1206;p14"/>
            <p:cNvSpPr txBox="1"/>
            <p:nvPr/>
          </p:nvSpPr>
          <p:spPr>
            <a:xfrm>
              <a:off x="6399726" y="160020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14"/>
            <p:cNvSpPr txBox="1"/>
            <p:nvPr/>
          </p:nvSpPr>
          <p:spPr>
            <a:xfrm>
              <a:off x="6363147" y="1980166"/>
              <a:ext cx="485935" cy="49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08" name="Google Shape;1208;p14"/>
            <p:cNvCxnSpPr/>
            <p:nvPr/>
          </p:nvCxnSpPr>
          <p:spPr>
            <a:xfrm>
              <a:off x="6414966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09" name="Google Shape;1209;p14"/>
          <p:cNvSpPr/>
          <p:nvPr/>
        </p:nvSpPr>
        <p:spPr>
          <a:xfrm>
            <a:off x="865254" y="3575925"/>
            <a:ext cx="383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∴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14"/>
          <p:cNvSpPr txBox="1"/>
          <p:nvPr/>
        </p:nvSpPr>
        <p:spPr>
          <a:xfrm>
            <a:off x="6435090" y="1391682"/>
            <a:ext cx="324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14"/>
          <p:cNvSpPr txBox="1"/>
          <p:nvPr/>
        </p:nvSpPr>
        <p:spPr>
          <a:xfrm>
            <a:off x="6453952" y="2095500"/>
            <a:ext cx="3145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2" name="Google Shape;1212;p14"/>
          <p:cNvCxnSpPr/>
          <p:nvPr/>
        </p:nvCxnSpPr>
        <p:spPr>
          <a:xfrm rot="-5400000">
            <a:off x="6352973" y="1919714"/>
            <a:ext cx="471149" cy="1364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13" name="Google Shape;1213;p14"/>
          <p:cNvSpPr txBox="1"/>
          <p:nvPr/>
        </p:nvSpPr>
        <p:spPr>
          <a:xfrm>
            <a:off x="8197951" y="1047750"/>
            <a:ext cx="3658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baseline="30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1" baseline="30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14"/>
          <p:cNvSpPr txBox="1"/>
          <p:nvPr/>
        </p:nvSpPr>
        <p:spPr>
          <a:xfrm>
            <a:off x="8202760" y="2129186"/>
            <a:ext cx="3561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1" baseline="30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1" baseline="30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5" name="Google Shape;1215;p14"/>
          <p:cNvCxnSpPr/>
          <p:nvPr/>
        </p:nvCxnSpPr>
        <p:spPr>
          <a:xfrm rot="-5400000">
            <a:off x="7923804" y="1742937"/>
            <a:ext cx="836288" cy="1364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med" w="med" type="stealth"/>
          </a:ln>
        </p:spPr>
      </p:cxnSp>
      <p:grpSp>
        <p:nvGrpSpPr>
          <p:cNvPr id="1216" name="Google Shape;1216;p14"/>
          <p:cNvGrpSpPr/>
          <p:nvPr/>
        </p:nvGrpSpPr>
        <p:grpSpPr>
          <a:xfrm>
            <a:off x="4572000" y="1304687"/>
            <a:ext cx="4053840" cy="1731645"/>
            <a:chOff x="1950720" y="3253740"/>
            <a:chExt cx="4053840" cy="2308860"/>
          </a:xfrm>
        </p:grpSpPr>
        <p:cxnSp>
          <p:nvCxnSpPr>
            <p:cNvPr id="1217" name="Google Shape;1217;p14"/>
            <p:cNvCxnSpPr/>
            <p:nvPr/>
          </p:nvCxnSpPr>
          <p:spPr>
            <a:xfrm>
              <a:off x="1950720" y="4396740"/>
              <a:ext cx="4053840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18" name="Google Shape;1218;p14"/>
            <p:cNvSpPr txBox="1"/>
            <p:nvPr/>
          </p:nvSpPr>
          <p:spPr>
            <a:xfrm>
              <a:off x="4585112" y="4371708"/>
              <a:ext cx="308098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14"/>
            <p:cNvSpPr txBox="1"/>
            <p:nvPr/>
          </p:nvSpPr>
          <p:spPr>
            <a:xfrm>
              <a:off x="3275696" y="4371708"/>
              <a:ext cx="29046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endParaRPr b="1" baseline="-25000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14"/>
            <p:cNvSpPr txBox="1"/>
            <p:nvPr/>
          </p:nvSpPr>
          <p:spPr>
            <a:xfrm>
              <a:off x="2354580" y="4371708"/>
              <a:ext cx="3064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1" baseline="-25000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1" name="Google Shape;1221;p14"/>
            <p:cNvGrpSpPr/>
            <p:nvPr/>
          </p:nvGrpSpPr>
          <p:grpSpPr>
            <a:xfrm>
              <a:off x="4105910" y="3253740"/>
              <a:ext cx="566738" cy="2308860"/>
              <a:chOff x="4105910" y="3253740"/>
              <a:chExt cx="566738" cy="2308860"/>
            </a:xfrm>
          </p:grpSpPr>
          <p:grpSp>
            <p:nvGrpSpPr>
              <p:cNvPr id="1222" name="Google Shape;1222;p14"/>
              <p:cNvGrpSpPr/>
              <p:nvPr/>
            </p:nvGrpSpPr>
            <p:grpSpPr>
              <a:xfrm>
                <a:off x="4205063" y="3335971"/>
                <a:ext cx="460203" cy="2159627"/>
                <a:chOff x="2011268" y="2689860"/>
                <a:chExt cx="320452" cy="1805940"/>
              </a:xfrm>
            </p:grpSpPr>
            <p:cxnSp>
              <p:nvCxnSpPr>
                <p:cNvPr id="1223" name="Google Shape;1223;p14"/>
                <p:cNvCxnSpPr/>
                <p:nvPr/>
              </p:nvCxnSpPr>
              <p:spPr>
                <a:xfrm>
                  <a:off x="2240280" y="3581400"/>
                  <a:ext cx="91440" cy="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24" name="Google Shape;1224;p14"/>
                <p:cNvCxnSpPr/>
                <p:nvPr/>
              </p:nvCxnSpPr>
              <p:spPr>
                <a:xfrm>
                  <a:off x="2232660" y="342900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25" name="Google Shape;1225;p14"/>
                <p:cNvCxnSpPr/>
                <p:nvPr/>
              </p:nvCxnSpPr>
              <p:spPr>
                <a:xfrm>
                  <a:off x="2236470" y="3732212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26" name="Google Shape;1226;p14"/>
                <p:cNvCxnSpPr/>
                <p:nvPr/>
              </p:nvCxnSpPr>
              <p:spPr>
                <a:xfrm>
                  <a:off x="2217420" y="327660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27" name="Google Shape;1227;p14"/>
                <p:cNvCxnSpPr/>
                <p:nvPr/>
              </p:nvCxnSpPr>
              <p:spPr>
                <a:xfrm>
                  <a:off x="2219122" y="3884612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28" name="Google Shape;1228;p14"/>
                <p:cNvCxnSpPr/>
                <p:nvPr/>
              </p:nvCxnSpPr>
              <p:spPr>
                <a:xfrm>
                  <a:off x="2192452" y="4037012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29" name="Google Shape;1229;p14"/>
                <p:cNvCxnSpPr/>
                <p:nvPr/>
              </p:nvCxnSpPr>
              <p:spPr>
                <a:xfrm>
                  <a:off x="2190344" y="312420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30" name="Google Shape;1230;p14"/>
                <p:cNvCxnSpPr/>
                <p:nvPr/>
              </p:nvCxnSpPr>
              <p:spPr>
                <a:xfrm>
                  <a:off x="2148434" y="297180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31" name="Google Shape;1231;p14"/>
                <p:cNvCxnSpPr/>
                <p:nvPr/>
              </p:nvCxnSpPr>
              <p:spPr>
                <a:xfrm>
                  <a:off x="2153298" y="4189412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32" name="Google Shape;1232;p14"/>
                <p:cNvCxnSpPr/>
                <p:nvPr/>
              </p:nvCxnSpPr>
              <p:spPr>
                <a:xfrm>
                  <a:off x="2096148" y="4341812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33" name="Google Shape;1233;p14"/>
                <p:cNvCxnSpPr/>
                <p:nvPr/>
              </p:nvCxnSpPr>
              <p:spPr>
                <a:xfrm>
                  <a:off x="2011268" y="4494212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34" name="Google Shape;1234;p14"/>
                <p:cNvCxnSpPr/>
                <p:nvPr/>
              </p:nvCxnSpPr>
              <p:spPr>
                <a:xfrm>
                  <a:off x="2088528" y="281940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235" name="Google Shape;1235;p14"/>
                <p:cNvCxnSpPr/>
                <p:nvPr/>
              </p:nvCxnSpPr>
              <p:spPr>
                <a:xfrm>
                  <a:off x="2015490" y="268986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1236" name="Google Shape;1236;p14"/>
              <p:cNvSpPr/>
              <p:nvPr/>
            </p:nvSpPr>
            <p:spPr>
              <a:xfrm>
                <a:off x="4105910" y="3253740"/>
                <a:ext cx="566738" cy="2308860"/>
              </a:xfrm>
              <a:custGeom>
                <a:rect b="b" l="l" r="r" t="t"/>
                <a:pathLst>
                  <a:path extrusionOk="0" h="2308860" w="566738">
                    <a:moveTo>
                      <a:pt x="0" y="0"/>
                    </a:moveTo>
                    <a:cubicBezTo>
                      <a:pt x="566738" y="469583"/>
                      <a:pt x="552451" y="1891666"/>
                      <a:pt x="0" y="2308860"/>
                    </a:cubicBezTo>
                  </a:path>
                </a:pathLst>
              </a:cu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37" name="Google Shape;1237;p14"/>
            <p:cNvSpPr/>
            <p:nvPr/>
          </p:nvSpPr>
          <p:spPr>
            <a:xfrm>
              <a:off x="2466485" y="4358133"/>
              <a:ext cx="73152" cy="97536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3359652" y="4358133"/>
              <a:ext cx="73152" cy="97536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4483608" y="4358133"/>
              <a:ext cx="73152" cy="97536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0" name="Google Shape;1240;p14"/>
          <p:cNvGrpSpPr/>
          <p:nvPr/>
        </p:nvGrpSpPr>
        <p:grpSpPr>
          <a:xfrm>
            <a:off x="5981065" y="2466003"/>
            <a:ext cx="1110615" cy="338554"/>
            <a:chOff x="3353435" y="4547745"/>
            <a:chExt cx="1110615" cy="451404"/>
          </a:xfrm>
        </p:grpSpPr>
        <p:cxnSp>
          <p:nvCxnSpPr>
            <p:cNvPr id="1241" name="Google Shape;1241;p14"/>
            <p:cNvCxnSpPr/>
            <p:nvPr/>
          </p:nvCxnSpPr>
          <p:spPr>
            <a:xfrm rot="10800000">
              <a:off x="3353435" y="4584283"/>
              <a:ext cx="1110615" cy="0"/>
            </a:xfrm>
            <a:prstGeom prst="straightConnector1">
              <a:avLst/>
            </a:prstGeom>
            <a:noFill/>
            <a:ln cap="flat" cmpd="sng" w="28575">
              <a:solidFill>
                <a:srgbClr val="FFC000"/>
              </a:solidFill>
              <a:prstDash val="dash"/>
              <a:round/>
              <a:headEnd len="med" w="med" type="stealth"/>
              <a:tailEnd len="med" w="med" type="stealth"/>
            </a:ln>
          </p:spPr>
        </p:cxnSp>
        <p:sp>
          <p:nvSpPr>
            <p:cNvPr id="1242" name="Google Shape;1242;p14"/>
            <p:cNvSpPr txBox="1"/>
            <p:nvPr/>
          </p:nvSpPr>
          <p:spPr>
            <a:xfrm>
              <a:off x="3626485" y="4547745"/>
              <a:ext cx="692818" cy="4514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 cm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3" name="Google Shape;1243;p14"/>
          <p:cNvGrpSpPr/>
          <p:nvPr/>
        </p:nvGrpSpPr>
        <p:grpSpPr>
          <a:xfrm>
            <a:off x="7173285" y="1669081"/>
            <a:ext cx="1157280" cy="338554"/>
            <a:chOff x="3516311" y="4160894"/>
            <a:chExt cx="1157280" cy="451403"/>
          </a:xfrm>
        </p:grpSpPr>
        <p:cxnSp>
          <p:nvCxnSpPr>
            <p:cNvPr id="1244" name="Google Shape;1244;p14"/>
            <p:cNvCxnSpPr/>
            <p:nvPr/>
          </p:nvCxnSpPr>
          <p:spPr>
            <a:xfrm rot="10800000">
              <a:off x="3516311" y="4589462"/>
              <a:ext cx="1157280" cy="0"/>
            </a:xfrm>
            <a:prstGeom prst="straightConnector1">
              <a:avLst/>
            </a:prstGeom>
            <a:noFill/>
            <a:ln cap="flat" cmpd="sng" w="28575">
              <a:solidFill>
                <a:srgbClr val="FFC000"/>
              </a:solidFill>
              <a:prstDash val="dash"/>
              <a:round/>
              <a:headEnd len="med" w="med" type="stealth"/>
              <a:tailEnd len="med" w="med" type="stealth"/>
            </a:ln>
          </p:spPr>
        </p:cxnSp>
        <p:sp>
          <p:nvSpPr>
            <p:cNvPr id="1245" name="Google Shape;1245;p14"/>
            <p:cNvSpPr txBox="1"/>
            <p:nvPr/>
          </p:nvSpPr>
          <p:spPr>
            <a:xfrm>
              <a:off x="3742648" y="4160894"/>
              <a:ext cx="692818" cy="451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 cm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6" name="Google Shape;1246;p14"/>
          <p:cNvGrpSpPr/>
          <p:nvPr/>
        </p:nvGrpSpPr>
        <p:grpSpPr>
          <a:xfrm>
            <a:off x="6574026" y="1697656"/>
            <a:ext cx="590072" cy="338554"/>
            <a:chOff x="3505835" y="4205856"/>
            <a:chExt cx="590072" cy="451404"/>
          </a:xfrm>
        </p:grpSpPr>
        <p:cxnSp>
          <p:nvCxnSpPr>
            <p:cNvPr id="1247" name="Google Shape;1247;p14"/>
            <p:cNvCxnSpPr/>
            <p:nvPr/>
          </p:nvCxnSpPr>
          <p:spPr>
            <a:xfrm rot="10800000">
              <a:off x="3505835" y="4589461"/>
              <a:ext cx="590072" cy="0"/>
            </a:xfrm>
            <a:prstGeom prst="straightConnector1">
              <a:avLst/>
            </a:prstGeom>
            <a:noFill/>
            <a:ln cap="flat" cmpd="sng" w="28575">
              <a:solidFill>
                <a:srgbClr val="FFC000"/>
              </a:solidFill>
              <a:prstDash val="dash"/>
              <a:round/>
              <a:headEnd len="med" w="med" type="stealth"/>
              <a:tailEnd len="med" w="med" type="stealth"/>
            </a:ln>
          </p:spPr>
        </p:cxnSp>
        <p:sp>
          <p:nvSpPr>
            <p:cNvPr id="1248" name="Google Shape;1248;p14"/>
            <p:cNvSpPr txBox="1"/>
            <p:nvPr/>
          </p:nvSpPr>
          <p:spPr>
            <a:xfrm>
              <a:off x="3697443" y="4205856"/>
              <a:ext cx="251462" cy="4514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9" name="Google Shape;1249;p14"/>
          <p:cNvGrpSpPr/>
          <p:nvPr/>
        </p:nvGrpSpPr>
        <p:grpSpPr>
          <a:xfrm>
            <a:off x="1421392" y="4093843"/>
            <a:ext cx="389319" cy="624987"/>
            <a:chOff x="4932876" y="1600120"/>
            <a:chExt cx="389319" cy="833316"/>
          </a:xfrm>
        </p:grpSpPr>
        <p:sp>
          <p:nvSpPr>
            <p:cNvPr id="1250" name="Google Shape;1250;p14"/>
            <p:cNvSpPr txBox="1"/>
            <p:nvPr/>
          </p:nvSpPr>
          <p:spPr>
            <a:xfrm>
              <a:off x="493287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14"/>
            <p:cNvSpPr txBox="1"/>
            <p:nvPr/>
          </p:nvSpPr>
          <p:spPr>
            <a:xfrm>
              <a:off x="4940121" y="1940994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52" name="Google Shape;1252;p14"/>
            <p:cNvCxnSpPr/>
            <p:nvPr/>
          </p:nvCxnSpPr>
          <p:spPr>
            <a:xfrm>
              <a:off x="4956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53" name="Google Shape;1253;p14"/>
          <p:cNvSpPr txBox="1"/>
          <p:nvPr/>
        </p:nvSpPr>
        <p:spPr>
          <a:xfrm>
            <a:off x="1786858" y="4217670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14"/>
          <p:cNvSpPr txBox="1"/>
          <p:nvPr/>
        </p:nvSpPr>
        <p:spPr>
          <a:xfrm>
            <a:off x="1987299" y="4093843"/>
            <a:ext cx="8134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-2 - 1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14"/>
          <p:cNvSpPr txBox="1"/>
          <p:nvPr/>
        </p:nvSpPr>
        <p:spPr>
          <a:xfrm>
            <a:off x="2160651" y="4402514"/>
            <a:ext cx="4916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6" name="Google Shape;1256;p14"/>
          <p:cNvCxnSpPr/>
          <p:nvPr/>
        </p:nvCxnSpPr>
        <p:spPr>
          <a:xfrm>
            <a:off x="2160223" y="4429122"/>
            <a:ext cx="624548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7" name="Google Shape;1257;p14"/>
          <p:cNvSpPr/>
          <p:nvPr/>
        </p:nvSpPr>
        <p:spPr>
          <a:xfrm>
            <a:off x="881645" y="4217670"/>
            <a:ext cx="383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∴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8" name="Google Shape;1258;p14"/>
          <p:cNvGrpSpPr/>
          <p:nvPr/>
        </p:nvGrpSpPr>
        <p:grpSpPr>
          <a:xfrm>
            <a:off x="3814868" y="3245385"/>
            <a:ext cx="389319" cy="624987"/>
            <a:chOff x="4932876" y="1600120"/>
            <a:chExt cx="389319" cy="833316"/>
          </a:xfrm>
        </p:grpSpPr>
        <p:sp>
          <p:nvSpPr>
            <p:cNvPr id="1259" name="Google Shape;1259;p14"/>
            <p:cNvSpPr txBox="1"/>
            <p:nvPr/>
          </p:nvSpPr>
          <p:spPr>
            <a:xfrm>
              <a:off x="493287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14"/>
            <p:cNvSpPr txBox="1"/>
            <p:nvPr/>
          </p:nvSpPr>
          <p:spPr>
            <a:xfrm>
              <a:off x="4940121" y="1940994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61" name="Google Shape;1261;p14"/>
            <p:cNvCxnSpPr/>
            <p:nvPr/>
          </p:nvCxnSpPr>
          <p:spPr>
            <a:xfrm>
              <a:off x="4956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62" name="Google Shape;1262;p14"/>
          <p:cNvSpPr txBox="1"/>
          <p:nvPr/>
        </p:nvSpPr>
        <p:spPr>
          <a:xfrm>
            <a:off x="4200526" y="3375562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14"/>
          <p:cNvSpPr/>
          <p:nvPr/>
        </p:nvSpPr>
        <p:spPr>
          <a:xfrm>
            <a:off x="3276600" y="3375562"/>
            <a:ext cx="383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∴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4" name="Google Shape;1264;p14"/>
          <p:cNvGrpSpPr/>
          <p:nvPr/>
        </p:nvGrpSpPr>
        <p:grpSpPr>
          <a:xfrm>
            <a:off x="4430978" y="3251736"/>
            <a:ext cx="603691" cy="685799"/>
            <a:chOff x="4814195" y="1600120"/>
            <a:chExt cx="603691" cy="914398"/>
          </a:xfrm>
        </p:grpSpPr>
        <p:sp>
          <p:nvSpPr>
            <p:cNvPr id="1265" name="Google Shape;1265;p14"/>
            <p:cNvSpPr txBox="1"/>
            <p:nvPr/>
          </p:nvSpPr>
          <p:spPr>
            <a:xfrm>
              <a:off x="493287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-3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14"/>
            <p:cNvSpPr txBox="1"/>
            <p:nvPr/>
          </p:nvSpPr>
          <p:spPr>
            <a:xfrm>
              <a:off x="4814195" y="2022076"/>
              <a:ext cx="603691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67" name="Google Shape;1267;p14"/>
            <p:cNvCxnSpPr/>
            <p:nvPr/>
          </p:nvCxnSpPr>
          <p:spPr>
            <a:xfrm>
              <a:off x="4956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68" name="Google Shape;1268;p14"/>
          <p:cNvSpPr/>
          <p:nvPr/>
        </p:nvSpPr>
        <p:spPr>
          <a:xfrm>
            <a:off x="3276600" y="4022511"/>
            <a:ext cx="383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∴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14"/>
          <p:cNvSpPr/>
          <p:nvPr/>
        </p:nvSpPr>
        <p:spPr>
          <a:xfrm>
            <a:off x="3962400" y="4087638"/>
            <a:ext cx="5293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  =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0" name="Google Shape;1270;p14"/>
          <p:cNvGrpSpPr/>
          <p:nvPr/>
        </p:nvGrpSpPr>
        <p:grpSpPr>
          <a:xfrm>
            <a:off x="4460265" y="3927261"/>
            <a:ext cx="606154" cy="685799"/>
            <a:chOff x="4843482" y="1600120"/>
            <a:chExt cx="606154" cy="914398"/>
          </a:xfrm>
        </p:grpSpPr>
        <p:sp>
          <p:nvSpPr>
            <p:cNvPr id="1271" name="Google Shape;1271;p14"/>
            <p:cNvSpPr txBox="1"/>
            <p:nvPr/>
          </p:nvSpPr>
          <p:spPr>
            <a:xfrm>
              <a:off x="4843482" y="1600120"/>
              <a:ext cx="573963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-20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14"/>
            <p:cNvSpPr txBox="1"/>
            <p:nvPr/>
          </p:nvSpPr>
          <p:spPr>
            <a:xfrm>
              <a:off x="4845945" y="2022076"/>
              <a:ext cx="603691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73" name="Google Shape;1273;p14"/>
            <p:cNvCxnSpPr/>
            <p:nvPr/>
          </p:nvCxnSpPr>
          <p:spPr>
            <a:xfrm>
              <a:off x="4956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74" name="Google Shape;1274;p14"/>
          <p:cNvSpPr/>
          <p:nvPr/>
        </p:nvSpPr>
        <p:spPr>
          <a:xfrm>
            <a:off x="5198672" y="3333750"/>
            <a:ext cx="3792928" cy="646331"/>
          </a:xfrm>
          <a:prstGeom prst="rect">
            <a:avLst/>
          </a:prstGeom>
          <a:solidFill>
            <a:srgbClr val="00206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object is placed at a distance of 6.67 cm in front of the concave mirror.</a:t>
            </a:r>
            <a:endParaRPr/>
          </a:p>
        </p:txBody>
      </p:sp>
      <p:sp>
        <p:nvSpPr>
          <p:cNvPr id="1275" name="Google Shape;1275;p14"/>
          <p:cNvSpPr txBox="1"/>
          <p:nvPr/>
        </p:nvSpPr>
        <p:spPr>
          <a:xfrm>
            <a:off x="3289300" y="4658426"/>
            <a:ext cx="1694955" cy="346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∴ u  = -6.67 cm</a:t>
            </a:r>
            <a:endParaRPr/>
          </a:p>
        </p:txBody>
      </p:sp>
      <p:sp>
        <p:nvSpPr>
          <p:cNvPr id="1276" name="Google Shape;1276;p14"/>
          <p:cNvSpPr/>
          <p:nvPr/>
        </p:nvSpPr>
        <p:spPr>
          <a:xfrm>
            <a:off x="3300508" y="4630511"/>
            <a:ext cx="1683747" cy="371294"/>
          </a:xfrm>
          <a:prstGeom prst="rect">
            <a:avLst/>
          </a:prstGeom>
          <a:noFill/>
          <a:ln cap="flat" cmpd="sng" w="127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 drive\MJ WORK\Pooja mam (physics)\CBSE (X)\Light - Reflection and Refraction\900_Rizwana-Khan_Purple Gradient Background.jpg" id="1281" name="Google Shape;1281;p15"/>
          <p:cNvPicPr preferRelativeResize="0"/>
          <p:nvPr/>
        </p:nvPicPr>
        <p:blipFill rotWithShape="1">
          <a:blip r:embed="rId3">
            <a:alphaModFix/>
          </a:blip>
          <a:srcRect b="14887" l="0" r="0" t="25110"/>
          <a:stretch/>
        </p:blipFill>
        <p:spPr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15"/>
          <p:cNvSpPr/>
          <p:nvPr/>
        </p:nvSpPr>
        <p:spPr>
          <a:xfrm>
            <a:off x="990600" y="221665"/>
            <a:ext cx="63246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 object placed 20 cm in front of a convex mirror is found to have an image 15 cm behind the mirror. Find the focal length of the mirror.</a:t>
            </a:r>
            <a:endParaRPr/>
          </a:p>
        </p:txBody>
      </p:sp>
      <p:grpSp>
        <p:nvGrpSpPr>
          <p:cNvPr id="1283" name="Google Shape;1283;p15"/>
          <p:cNvGrpSpPr/>
          <p:nvPr/>
        </p:nvGrpSpPr>
        <p:grpSpPr>
          <a:xfrm>
            <a:off x="190500" y="163830"/>
            <a:ext cx="762000" cy="762000"/>
            <a:chOff x="190500" y="163830"/>
            <a:chExt cx="762000" cy="762000"/>
          </a:xfrm>
        </p:grpSpPr>
        <p:sp>
          <p:nvSpPr>
            <p:cNvPr id="1284" name="Google Shape;1284;p15"/>
            <p:cNvSpPr/>
            <p:nvPr/>
          </p:nvSpPr>
          <p:spPr>
            <a:xfrm>
              <a:off x="190500" y="163830"/>
              <a:ext cx="762000" cy="762000"/>
            </a:xfrm>
            <a:prstGeom prst="ellipse">
              <a:avLst/>
            </a:prstGeom>
            <a:solidFill>
              <a:srgbClr val="FFC000"/>
            </a:solidFill>
            <a:ln cap="flat" cmpd="sng" w="57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15"/>
            <p:cNvSpPr txBox="1"/>
            <p:nvPr/>
          </p:nvSpPr>
          <p:spPr>
            <a:xfrm>
              <a:off x="399818" y="283220"/>
              <a:ext cx="349776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3</a:t>
              </a:r>
              <a:endParaRPr b="1" sz="2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1286" name="Google Shape;1286;p15"/>
          <p:cNvSpPr/>
          <p:nvPr/>
        </p:nvSpPr>
        <p:spPr>
          <a:xfrm>
            <a:off x="152400" y="1129427"/>
            <a:ext cx="9156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Given :</a:t>
            </a:r>
            <a:endParaRPr/>
          </a:p>
        </p:txBody>
      </p:sp>
      <p:sp>
        <p:nvSpPr>
          <p:cNvPr id="1287" name="Google Shape;1287;p15"/>
          <p:cNvSpPr/>
          <p:nvPr/>
        </p:nvSpPr>
        <p:spPr>
          <a:xfrm>
            <a:off x="152400" y="1854435"/>
            <a:ext cx="10887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To Find :</a:t>
            </a:r>
            <a:endParaRPr/>
          </a:p>
        </p:txBody>
      </p:sp>
      <p:sp>
        <p:nvSpPr>
          <p:cNvPr id="1288" name="Google Shape;1288;p15"/>
          <p:cNvSpPr/>
          <p:nvPr/>
        </p:nvSpPr>
        <p:spPr>
          <a:xfrm>
            <a:off x="152400" y="2301478"/>
            <a:ext cx="11721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Formula :</a:t>
            </a:r>
            <a:endParaRPr b="1" i="1" sz="1800" u="sng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289" name="Google Shape;1289;p15"/>
          <p:cNvSpPr/>
          <p:nvPr/>
        </p:nvSpPr>
        <p:spPr>
          <a:xfrm>
            <a:off x="152400" y="2952750"/>
            <a:ext cx="11849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Solution :</a:t>
            </a:r>
            <a:endParaRPr b="1" i="1" sz="1800" u="sng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290" name="Google Shape;1290;p15"/>
          <p:cNvSpPr/>
          <p:nvPr/>
        </p:nvSpPr>
        <p:spPr>
          <a:xfrm>
            <a:off x="1279670" y="1479984"/>
            <a:ext cx="19230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distance (v)</a:t>
            </a:r>
            <a:endParaRPr/>
          </a:p>
        </p:txBody>
      </p:sp>
      <p:sp>
        <p:nvSpPr>
          <p:cNvPr id="1291" name="Google Shape;1291;p15"/>
          <p:cNvSpPr/>
          <p:nvPr/>
        </p:nvSpPr>
        <p:spPr>
          <a:xfrm>
            <a:off x="3174307" y="1479984"/>
            <a:ext cx="9765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  15 cm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15"/>
          <p:cNvSpPr/>
          <p:nvPr/>
        </p:nvSpPr>
        <p:spPr>
          <a:xfrm>
            <a:off x="1279670" y="1129427"/>
            <a:ext cx="19832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 distance (u)</a:t>
            </a:r>
            <a:endParaRPr/>
          </a:p>
        </p:txBody>
      </p:sp>
      <p:sp>
        <p:nvSpPr>
          <p:cNvPr id="1293" name="Google Shape;1293;p15"/>
          <p:cNvSpPr/>
          <p:nvPr/>
        </p:nvSpPr>
        <p:spPr>
          <a:xfrm>
            <a:off x="3174307" y="1129427"/>
            <a:ext cx="1047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  -20 cm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15"/>
          <p:cNvSpPr/>
          <p:nvPr/>
        </p:nvSpPr>
        <p:spPr>
          <a:xfrm>
            <a:off x="1260620" y="1854435"/>
            <a:ext cx="16089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Focal length (f)</a:t>
            </a:r>
            <a:endParaRPr/>
          </a:p>
        </p:txBody>
      </p:sp>
      <p:sp>
        <p:nvSpPr>
          <p:cNvPr id="1295" name="Google Shape;1295;p15"/>
          <p:cNvSpPr/>
          <p:nvPr/>
        </p:nvSpPr>
        <p:spPr>
          <a:xfrm>
            <a:off x="2849789" y="1854435"/>
            <a:ext cx="5132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  ?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6" name="Google Shape;1296;p15"/>
          <p:cNvGrpSpPr/>
          <p:nvPr/>
        </p:nvGrpSpPr>
        <p:grpSpPr>
          <a:xfrm>
            <a:off x="1316264" y="2269090"/>
            <a:ext cx="1733550" cy="654371"/>
            <a:chOff x="1691473" y="2528698"/>
            <a:chExt cx="1733550" cy="654371"/>
          </a:xfrm>
        </p:grpSpPr>
        <p:grpSp>
          <p:nvGrpSpPr>
            <p:cNvPr id="1297" name="Google Shape;1297;p15"/>
            <p:cNvGrpSpPr/>
            <p:nvPr/>
          </p:nvGrpSpPr>
          <p:grpSpPr>
            <a:xfrm>
              <a:off x="1691473" y="2528698"/>
              <a:ext cx="389319" cy="624987"/>
              <a:chOff x="4932876" y="1600120"/>
              <a:chExt cx="389319" cy="833316"/>
            </a:xfrm>
          </p:grpSpPr>
          <p:sp>
            <p:nvSpPr>
              <p:cNvPr id="1298" name="Google Shape;1298;p15"/>
              <p:cNvSpPr txBox="1"/>
              <p:nvPr/>
            </p:nvSpPr>
            <p:spPr>
              <a:xfrm>
                <a:off x="4932876" y="1600120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15"/>
              <p:cNvSpPr txBox="1"/>
              <p:nvPr/>
            </p:nvSpPr>
            <p:spPr>
              <a:xfrm>
                <a:off x="4940121" y="1940994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00" name="Google Shape;1300;p15"/>
              <p:cNvCxnSpPr/>
              <p:nvPr/>
            </p:nvCxnSpPr>
            <p:spPr>
              <a:xfrm>
                <a:off x="4956435" y="2051029"/>
                <a:ext cx="36576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301" name="Google Shape;1301;p15"/>
            <p:cNvSpPr txBox="1"/>
            <p:nvPr/>
          </p:nvSpPr>
          <p:spPr>
            <a:xfrm>
              <a:off x="2056939" y="2652525"/>
              <a:ext cx="304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2" name="Google Shape;1302;p15"/>
            <p:cNvGrpSpPr/>
            <p:nvPr/>
          </p:nvGrpSpPr>
          <p:grpSpPr>
            <a:xfrm>
              <a:off x="2358223" y="2528698"/>
              <a:ext cx="381000" cy="630377"/>
              <a:chOff x="5713926" y="1600120"/>
              <a:chExt cx="381000" cy="840503"/>
            </a:xfrm>
          </p:grpSpPr>
          <p:sp>
            <p:nvSpPr>
              <p:cNvPr id="1303" name="Google Shape;1303;p15"/>
              <p:cNvSpPr txBox="1"/>
              <p:nvPr/>
            </p:nvSpPr>
            <p:spPr>
              <a:xfrm>
                <a:off x="5713926" y="1600120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15"/>
              <p:cNvSpPr txBox="1"/>
              <p:nvPr/>
            </p:nvSpPr>
            <p:spPr>
              <a:xfrm>
                <a:off x="5713926" y="1948181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05" name="Google Shape;1305;p15"/>
              <p:cNvCxnSpPr/>
              <p:nvPr/>
            </p:nvCxnSpPr>
            <p:spPr>
              <a:xfrm>
                <a:off x="5718435" y="2051029"/>
                <a:ext cx="36576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306" name="Google Shape;1306;p15"/>
            <p:cNvSpPr txBox="1"/>
            <p:nvPr/>
          </p:nvSpPr>
          <p:spPr>
            <a:xfrm>
              <a:off x="2730772" y="2652525"/>
              <a:ext cx="304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7" name="Google Shape;1307;p15"/>
            <p:cNvGrpSpPr/>
            <p:nvPr/>
          </p:nvGrpSpPr>
          <p:grpSpPr>
            <a:xfrm>
              <a:off x="3044023" y="2528762"/>
              <a:ext cx="381000" cy="654307"/>
              <a:chOff x="6399726" y="1600200"/>
              <a:chExt cx="381000" cy="872407"/>
            </a:xfrm>
          </p:grpSpPr>
          <p:sp>
            <p:nvSpPr>
              <p:cNvPr id="1308" name="Google Shape;1308;p15"/>
              <p:cNvSpPr txBox="1"/>
              <p:nvPr/>
            </p:nvSpPr>
            <p:spPr>
              <a:xfrm>
                <a:off x="6399726" y="1600200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15"/>
              <p:cNvSpPr txBox="1"/>
              <p:nvPr/>
            </p:nvSpPr>
            <p:spPr>
              <a:xfrm>
                <a:off x="6399726" y="1980166"/>
                <a:ext cx="381000" cy="492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10" name="Google Shape;1310;p15"/>
              <p:cNvCxnSpPr/>
              <p:nvPr/>
            </p:nvCxnSpPr>
            <p:spPr>
              <a:xfrm>
                <a:off x="6414966" y="2051029"/>
                <a:ext cx="36576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311" name="Google Shape;1311;p15"/>
          <p:cNvGrpSpPr/>
          <p:nvPr/>
        </p:nvGrpSpPr>
        <p:grpSpPr>
          <a:xfrm>
            <a:off x="1249589" y="2899580"/>
            <a:ext cx="508807" cy="692471"/>
            <a:chOff x="4869376" y="1600120"/>
            <a:chExt cx="508807" cy="923295"/>
          </a:xfrm>
        </p:grpSpPr>
        <p:sp>
          <p:nvSpPr>
            <p:cNvPr id="1312" name="Google Shape;1312;p15"/>
            <p:cNvSpPr txBox="1"/>
            <p:nvPr/>
          </p:nvSpPr>
          <p:spPr>
            <a:xfrm>
              <a:off x="493287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15"/>
            <p:cNvSpPr txBox="1"/>
            <p:nvPr/>
          </p:nvSpPr>
          <p:spPr>
            <a:xfrm>
              <a:off x="4869376" y="2030972"/>
              <a:ext cx="508807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14" name="Google Shape;1314;p15"/>
            <p:cNvCxnSpPr/>
            <p:nvPr/>
          </p:nvCxnSpPr>
          <p:spPr>
            <a:xfrm>
              <a:off x="4956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15" name="Google Shape;1315;p15"/>
          <p:cNvSpPr txBox="1"/>
          <p:nvPr/>
        </p:nvSpPr>
        <p:spPr>
          <a:xfrm>
            <a:off x="1678555" y="3023407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6" name="Google Shape;1316;p15"/>
          <p:cNvGrpSpPr/>
          <p:nvPr/>
        </p:nvGrpSpPr>
        <p:grpSpPr>
          <a:xfrm>
            <a:off x="1859985" y="2899580"/>
            <a:ext cx="673833" cy="678003"/>
            <a:chOff x="5594072" y="1600120"/>
            <a:chExt cx="673833" cy="904004"/>
          </a:xfrm>
        </p:grpSpPr>
        <p:sp>
          <p:nvSpPr>
            <p:cNvPr id="1317" name="Google Shape;1317;p15"/>
            <p:cNvSpPr txBox="1"/>
            <p:nvPr/>
          </p:nvSpPr>
          <p:spPr>
            <a:xfrm>
              <a:off x="571392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15"/>
            <p:cNvSpPr txBox="1"/>
            <p:nvPr/>
          </p:nvSpPr>
          <p:spPr>
            <a:xfrm>
              <a:off x="5594072" y="2011681"/>
              <a:ext cx="673833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(-20)</a:t>
              </a:r>
              <a:endParaRPr/>
            </a:p>
          </p:txBody>
        </p:sp>
        <p:cxnSp>
          <p:nvCxnSpPr>
            <p:cNvPr id="1319" name="Google Shape;1319;p15"/>
            <p:cNvCxnSpPr/>
            <p:nvPr/>
          </p:nvCxnSpPr>
          <p:spPr>
            <a:xfrm>
              <a:off x="5718435" y="2051029"/>
              <a:ext cx="4572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20" name="Google Shape;1320;p15"/>
          <p:cNvSpPr txBox="1"/>
          <p:nvPr/>
        </p:nvSpPr>
        <p:spPr>
          <a:xfrm>
            <a:off x="2423069" y="3023407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1" name="Google Shape;1321;p15"/>
          <p:cNvGrpSpPr/>
          <p:nvPr/>
        </p:nvGrpSpPr>
        <p:grpSpPr>
          <a:xfrm>
            <a:off x="2703739" y="2899644"/>
            <a:ext cx="381000" cy="654307"/>
            <a:chOff x="6399726" y="1600200"/>
            <a:chExt cx="381000" cy="872407"/>
          </a:xfrm>
        </p:grpSpPr>
        <p:sp>
          <p:nvSpPr>
            <p:cNvPr id="1322" name="Google Shape;1322;p15"/>
            <p:cNvSpPr txBox="1"/>
            <p:nvPr/>
          </p:nvSpPr>
          <p:spPr>
            <a:xfrm>
              <a:off x="6399726" y="160020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15"/>
            <p:cNvSpPr txBox="1"/>
            <p:nvPr/>
          </p:nvSpPr>
          <p:spPr>
            <a:xfrm>
              <a:off x="6399726" y="1980166"/>
              <a:ext cx="381000" cy="49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24" name="Google Shape;1324;p15"/>
            <p:cNvCxnSpPr/>
            <p:nvPr/>
          </p:nvCxnSpPr>
          <p:spPr>
            <a:xfrm>
              <a:off x="6414966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325" name="Google Shape;1325;p15"/>
          <p:cNvGrpSpPr/>
          <p:nvPr/>
        </p:nvGrpSpPr>
        <p:grpSpPr>
          <a:xfrm>
            <a:off x="4939030" y="1267123"/>
            <a:ext cx="3931920" cy="1343024"/>
            <a:chOff x="1790700" y="2600325"/>
            <a:chExt cx="3931920" cy="1790699"/>
          </a:xfrm>
        </p:grpSpPr>
        <p:grpSp>
          <p:nvGrpSpPr>
            <p:cNvPr id="1326" name="Google Shape;1326;p15"/>
            <p:cNvGrpSpPr/>
            <p:nvPr/>
          </p:nvGrpSpPr>
          <p:grpSpPr>
            <a:xfrm flipH="1">
              <a:off x="2805955" y="2600325"/>
              <a:ext cx="480191" cy="1790699"/>
              <a:chOff x="4176074" y="3253740"/>
              <a:chExt cx="619141" cy="2308860"/>
            </a:xfrm>
          </p:grpSpPr>
          <p:grpSp>
            <p:nvGrpSpPr>
              <p:cNvPr id="1327" name="Google Shape;1327;p15"/>
              <p:cNvGrpSpPr/>
              <p:nvPr/>
            </p:nvGrpSpPr>
            <p:grpSpPr>
              <a:xfrm>
                <a:off x="4176074" y="3335960"/>
                <a:ext cx="489145" cy="2159627"/>
                <a:chOff x="1991110" y="2689860"/>
                <a:chExt cx="340610" cy="1805940"/>
              </a:xfrm>
            </p:grpSpPr>
            <p:cxnSp>
              <p:nvCxnSpPr>
                <p:cNvPr id="1328" name="Google Shape;1328;p15"/>
                <p:cNvCxnSpPr/>
                <p:nvPr/>
              </p:nvCxnSpPr>
              <p:spPr>
                <a:xfrm>
                  <a:off x="2240280" y="358140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29" name="Google Shape;1329;p15"/>
                <p:cNvCxnSpPr/>
                <p:nvPr/>
              </p:nvCxnSpPr>
              <p:spPr>
                <a:xfrm>
                  <a:off x="2232660" y="342900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30" name="Google Shape;1330;p15"/>
                <p:cNvCxnSpPr/>
                <p:nvPr/>
              </p:nvCxnSpPr>
              <p:spPr>
                <a:xfrm>
                  <a:off x="2234099" y="3732212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31" name="Google Shape;1331;p15"/>
                <p:cNvCxnSpPr/>
                <p:nvPr/>
              </p:nvCxnSpPr>
              <p:spPr>
                <a:xfrm>
                  <a:off x="2217420" y="327660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32" name="Google Shape;1332;p15"/>
                <p:cNvCxnSpPr/>
                <p:nvPr/>
              </p:nvCxnSpPr>
              <p:spPr>
                <a:xfrm>
                  <a:off x="2219122" y="3884612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33" name="Google Shape;1333;p15"/>
                <p:cNvCxnSpPr/>
                <p:nvPr/>
              </p:nvCxnSpPr>
              <p:spPr>
                <a:xfrm>
                  <a:off x="2192452" y="4037012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34" name="Google Shape;1334;p15"/>
                <p:cNvCxnSpPr/>
                <p:nvPr/>
              </p:nvCxnSpPr>
              <p:spPr>
                <a:xfrm>
                  <a:off x="2190344" y="312420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35" name="Google Shape;1335;p15"/>
                <p:cNvCxnSpPr/>
                <p:nvPr/>
              </p:nvCxnSpPr>
              <p:spPr>
                <a:xfrm>
                  <a:off x="2144873" y="297180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36" name="Google Shape;1336;p15"/>
                <p:cNvCxnSpPr/>
                <p:nvPr/>
              </p:nvCxnSpPr>
              <p:spPr>
                <a:xfrm>
                  <a:off x="2150928" y="4189412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37" name="Google Shape;1337;p15"/>
                <p:cNvCxnSpPr/>
                <p:nvPr/>
              </p:nvCxnSpPr>
              <p:spPr>
                <a:xfrm>
                  <a:off x="2091407" y="4341812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38" name="Google Shape;1338;p15"/>
                <p:cNvCxnSpPr/>
                <p:nvPr/>
              </p:nvCxnSpPr>
              <p:spPr>
                <a:xfrm>
                  <a:off x="1991110" y="4494212"/>
                  <a:ext cx="91439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39" name="Google Shape;1339;p15"/>
                <p:cNvCxnSpPr/>
                <p:nvPr/>
              </p:nvCxnSpPr>
              <p:spPr>
                <a:xfrm>
                  <a:off x="2077856" y="281940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340" name="Google Shape;1340;p15"/>
                <p:cNvCxnSpPr/>
                <p:nvPr/>
              </p:nvCxnSpPr>
              <p:spPr>
                <a:xfrm>
                  <a:off x="2004818" y="268986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1341" name="Google Shape;1341;p15"/>
              <p:cNvSpPr/>
              <p:nvPr/>
            </p:nvSpPr>
            <p:spPr>
              <a:xfrm>
                <a:off x="4228478" y="3253740"/>
                <a:ext cx="566737" cy="2308860"/>
              </a:xfrm>
              <a:custGeom>
                <a:rect b="b" l="l" r="r" t="t"/>
                <a:pathLst>
                  <a:path extrusionOk="0" h="2308860" w="566738">
                    <a:moveTo>
                      <a:pt x="0" y="0"/>
                    </a:moveTo>
                    <a:cubicBezTo>
                      <a:pt x="566738" y="469583"/>
                      <a:pt x="552451" y="1891666"/>
                      <a:pt x="0" y="2308860"/>
                    </a:cubicBezTo>
                  </a:path>
                </a:pathLst>
              </a:custGeom>
              <a:noFill/>
              <a:ln cap="flat" cmpd="sng" w="381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342" name="Google Shape;1342;p15"/>
            <p:cNvCxnSpPr/>
            <p:nvPr/>
          </p:nvCxnSpPr>
          <p:spPr>
            <a:xfrm>
              <a:off x="1790700" y="3520498"/>
              <a:ext cx="3931920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43" name="Google Shape;1343;p15"/>
            <p:cNvSpPr txBox="1"/>
            <p:nvPr/>
          </p:nvSpPr>
          <p:spPr>
            <a:xfrm>
              <a:off x="5257800" y="3516321"/>
              <a:ext cx="3064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1" baseline="-25000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5394960" y="3463985"/>
              <a:ext cx="73152" cy="9144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15"/>
            <p:cNvSpPr txBox="1"/>
            <p:nvPr/>
          </p:nvSpPr>
          <p:spPr>
            <a:xfrm>
              <a:off x="2652827" y="3516321"/>
              <a:ext cx="308098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15"/>
            <p:cNvSpPr txBox="1"/>
            <p:nvPr/>
          </p:nvSpPr>
          <p:spPr>
            <a:xfrm>
              <a:off x="4698722" y="3516321"/>
              <a:ext cx="29046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4810760" y="3461269"/>
              <a:ext cx="73152" cy="9144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2897043" y="3458294"/>
              <a:ext cx="73152" cy="9144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9" name="Google Shape;1349;p15"/>
          <p:cNvGrpSpPr/>
          <p:nvPr/>
        </p:nvGrpSpPr>
        <p:grpSpPr>
          <a:xfrm>
            <a:off x="6143147" y="1676697"/>
            <a:ext cx="822960" cy="307777"/>
            <a:chOff x="3591717" y="4511098"/>
            <a:chExt cx="822960" cy="410369"/>
          </a:xfrm>
        </p:grpSpPr>
        <p:cxnSp>
          <p:nvCxnSpPr>
            <p:cNvPr id="1350" name="Google Shape;1350;p15"/>
            <p:cNvCxnSpPr/>
            <p:nvPr/>
          </p:nvCxnSpPr>
          <p:spPr>
            <a:xfrm rot="10800000">
              <a:off x="3591717" y="4575174"/>
              <a:ext cx="822960" cy="0"/>
            </a:xfrm>
            <a:prstGeom prst="straightConnector1">
              <a:avLst/>
            </a:prstGeom>
            <a:noFill/>
            <a:ln cap="flat" cmpd="sng" w="28575">
              <a:solidFill>
                <a:srgbClr val="FFC000"/>
              </a:solidFill>
              <a:prstDash val="dash"/>
              <a:round/>
              <a:headEnd len="med" w="med" type="stealth"/>
              <a:tailEnd len="med" w="med" type="stealth"/>
            </a:ln>
          </p:spPr>
        </p:cxnSp>
        <p:sp>
          <p:nvSpPr>
            <p:cNvPr id="1351" name="Google Shape;1351;p15"/>
            <p:cNvSpPr txBox="1"/>
            <p:nvPr/>
          </p:nvSpPr>
          <p:spPr>
            <a:xfrm>
              <a:off x="3687923" y="4511098"/>
              <a:ext cx="642306" cy="410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15 cm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2" name="Google Shape;1352;p15"/>
          <p:cNvSpPr txBox="1"/>
          <p:nvPr/>
        </p:nvSpPr>
        <p:spPr>
          <a:xfrm>
            <a:off x="6827898" y="1123950"/>
            <a:ext cx="3658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baseline="30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1" baseline="30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15"/>
          <p:cNvSpPr txBox="1"/>
          <p:nvPr/>
        </p:nvSpPr>
        <p:spPr>
          <a:xfrm>
            <a:off x="6817168" y="1930717"/>
            <a:ext cx="3561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1" baseline="30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1" baseline="30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4" name="Google Shape;1354;p15"/>
          <p:cNvCxnSpPr/>
          <p:nvPr/>
        </p:nvCxnSpPr>
        <p:spPr>
          <a:xfrm rot="-5400000">
            <a:off x="6706187" y="1661735"/>
            <a:ext cx="548640" cy="1364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med" w="med" type="stealth"/>
          </a:ln>
        </p:spPr>
      </p:cxnSp>
      <p:grpSp>
        <p:nvGrpSpPr>
          <p:cNvPr id="1355" name="Google Shape;1355;p15"/>
          <p:cNvGrpSpPr/>
          <p:nvPr/>
        </p:nvGrpSpPr>
        <p:grpSpPr>
          <a:xfrm>
            <a:off x="6172201" y="2333922"/>
            <a:ext cx="1828801" cy="338554"/>
            <a:chOff x="3466840" y="4544016"/>
            <a:chExt cx="976712" cy="451404"/>
          </a:xfrm>
        </p:grpSpPr>
        <p:cxnSp>
          <p:nvCxnSpPr>
            <p:cNvPr id="1356" name="Google Shape;1356;p15"/>
            <p:cNvCxnSpPr/>
            <p:nvPr/>
          </p:nvCxnSpPr>
          <p:spPr>
            <a:xfrm rot="10800000">
              <a:off x="3466840" y="4581524"/>
              <a:ext cx="976712" cy="0"/>
            </a:xfrm>
            <a:prstGeom prst="straightConnector1">
              <a:avLst/>
            </a:prstGeom>
            <a:noFill/>
            <a:ln cap="flat" cmpd="sng" w="28575">
              <a:solidFill>
                <a:srgbClr val="FFC000"/>
              </a:solidFill>
              <a:prstDash val="dash"/>
              <a:round/>
              <a:headEnd len="med" w="med" type="stealth"/>
              <a:tailEnd len="med" w="med" type="stealth"/>
            </a:ln>
          </p:spPr>
        </p:cxnSp>
        <p:sp>
          <p:nvSpPr>
            <p:cNvPr id="1357" name="Google Shape;1357;p15"/>
            <p:cNvSpPr txBox="1"/>
            <p:nvPr/>
          </p:nvSpPr>
          <p:spPr>
            <a:xfrm>
              <a:off x="3854852" y="4544016"/>
              <a:ext cx="245494" cy="4514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8" name="Google Shape;1358;p15"/>
          <p:cNvSpPr txBox="1"/>
          <p:nvPr/>
        </p:nvSpPr>
        <p:spPr>
          <a:xfrm>
            <a:off x="4889500" y="1162347"/>
            <a:ext cx="324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9" name="Google Shape;1359;p15"/>
          <p:cNvSpPr txBox="1"/>
          <p:nvPr/>
        </p:nvSpPr>
        <p:spPr>
          <a:xfrm>
            <a:off x="4876800" y="1943613"/>
            <a:ext cx="3145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0" name="Google Shape;1360;p15"/>
          <p:cNvCxnSpPr/>
          <p:nvPr/>
        </p:nvCxnSpPr>
        <p:spPr>
          <a:xfrm rot="-5400000">
            <a:off x="4813876" y="1716328"/>
            <a:ext cx="471149" cy="1364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361" name="Google Shape;1361;p15"/>
          <p:cNvGrpSpPr/>
          <p:nvPr/>
        </p:nvGrpSpPr>
        <p:grpSpPr>
          <a:xfrm>
            <a:off x="5057138" y="1667173"/>
            <a:ext cx="1005840" cy="307777"/>
            <a:chOff x="3211830" y="4543046"/>
            <a:chExt cx="1005840" cy="410369"/>
          </a:xfrm>
        </p:grpSpPr>
        <p:cxnSp>
          <p:nvCxnSpPr>
            <p:cNvPr id="1362" name="Google Shape;1362;p15"/>
            <p:cNvCxnSpPr/>
            <p:nvPr/>
          </p:nvCxnSpPr>
          <p:spPr>
            <a:xfrm rot="10800000">
              <a:off x="3211830" y="4621209"/>
              <a:ext cx="1005840" cy="0"/>
            </a:xfrm>
            <a:prstGeom prst="straightConnector1">
              <a:avLst/>
            </a:prstGeom>
            <a:noFill/>
            <a:ln cap="flat" cmpd="sng" w="28575">
              <a:solidFill>
                <a:srgbClr val="FFC000"/>
              </a:solidFill>
              <a:prstDash val="dash"/>
              <a:round/>
              <a:headEnd len="med" w="med" type="stealth"/>
              <a:tailEnd len="med" w="med" type="stealth"/>
            </a:ln>
          </p:spPr>
        </p:cxnSp>
        <p:sp>
          <p:nvSpPr>
            <p:cNvPr id="1363" name="Google Shape;1363;p15"/>
            <p:cNvSpPr txBox="1"/>
            <p:nvPr/>
          </p:nvSpPr>
          <p:spPr>
            <a:xfrm>
              <a:off x="3356610" y="4543046"/>
              <a:ext cx="670560" cy="410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 cm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4" name="Google Shape;1364;p15"/>
          <p:cNvGrpSpPr/>
          <p:nvPr/>
        </p:nvGrpSpPr>
        <p:grpSpPr>
          <a:xfrm>
            <a:off x="3649350" y="3562350"/>
            <a:ext cx="508807" cy="692471"/>
            <a:chOff x="4869376" y="1600120"/>
            <a:chExt cx="508807" cy="923295"/>
          </a:xfrm>
        </p:grpSpPr>
        <p:sp>
          <p:nvSpPr>
            <p:cNvPr id="1365" name="Google Shape;1365;p15"/>
            <p:cNvSpPr txBox="1"/>
            <p:nvPr/>
          </p:nvSpPr>
          <p:spPr>
            <a:xfrm>
              <a:off x="493287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15"/>
            <p:cNvSpPr txBox="1"/>
            <p:nvPr/>
          </p:nvSpPr>
          <p:spPr>
            <a:xfrm>
              <a:off x="4869376" y="2030972"/>
              <a:ext cx="508807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60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67" name="Google Shape;1367;p15"/>
            <p:cNvCxnSpPr/>
            <p:nvPr/>
          </p:nvCxnSpPr>
          <p:spPr>
            <a:xfrm>
              <a:off x="4956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68" name="Google Shape;1368;p15"/>
          <p:cNvSpPr txBox="1"/>
          <p:nvPr/>
        </p:nvSpPr>
        <p:spPr>
          <a:xfrm>
            <a:off x="1691095" y="3693974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9" name="Google Shape;1369;p15"/>
          <p:cNvGrpSpPr/>
          <p:nvPr/>
        </p:nvGrpSpPr>
        <p:grpSpPr>
          <a:xfrm>
            <a:off x="1853475" y="3570147"/>
            <a:ext cx="673833" cy="678003"/>
            <a:chOff x="5594072" y="1600120"/>
            <a:chExt cx="673833" cy="904004"/>
          </a:xfrm>
        </p:grpSpPr>
        <p:sp>
          <p:nvSpPr>
            <p:cNvPr id="1370" name="Google Shape;1370;p15"/>
            <p:cNvSpPr txBox="1"/>
            <p:nvPr/>
          </p:nvSpPr>
          <p:spPr>
            <a:xfrm>
              <a:off x="5761551" y="1600120"/>
              <a:ext cx="3810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15"/>
            <p:cNvSpPr txBox="1"/>
            <p:nvPr/>
          </p:nvSpPr>
          <p:spPr>
            <a:xfrm>
              <a:off x="5594072" y="2011681"/>
              <a:ext cx="673833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72" name="Google Shape;1372;p15"/>
            <p:cNvCxnSpPr/>
            <p:nvPr/>
          </p:nvCxnSpPr>
          <p:spPr>
            <a:xfrm>
              <a:off x="5718435" y="2051029"/>
              <a:ext cx="4572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73" name="Google Shape;1373;p15"/>
          <p:cNvSpPr txBox="1"/>
          <p:nvPr/>
        </p:nvSpPr>
        <p:spPr>
          <a:xfrm>
            <a:off x="2416559" y="3693974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4" name="Google Shape;1374;p15"/>
          <p:cNvGrpSpPr/>
          <p:nvPr/>
        </p:nvGrpSpPr>
        <p:grpSpPr>
          <a:xfrm>
            <a:off x="2697229" y="3570211"/>
            <a:ext cx="381000" cy="654307"/>
            <a:chOff x="6399726" y="1600200"/>
            <a:chExt cx="381000" cy="872407"/>
          </a:xfrm>
        </p:grpSpPr>
        <p:sp>
          <p:nvSpPr>
            <p:cNvPr id="1375" name="Google Shape;1375;p15"/>
            <p:cNvSpPr txBox="1"/>
            <p:nvPr/>
          </p:nvSpPr>
          <p:spPr>
            <a:xfrm>
              <a:off x="6399726" y="160020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15"/>
            <p:cNvSpPr txBox="1"/>
            <p:nvPr/>
          </p:nvSpPr>
          <p:spPr>
            <a:xfrm>
              <a:off x="6399726" y="1980166"/>
              <a:ext cx="381000" cy="49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77" name="Google Shape;1377;p15"/>
            <p:cNvCxnSpPr/>
            <p:nvPr/>
          </p:nvCxnSpPr>
          <p:spPr>
            <a:xfrm>
              <a:off x="6414966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78" name="Google Shape;1378;p15"/>
          <p:cNvSpPr/>
          <p:nvPr/>
        </p:nvSpPr>
        <p:spPr>
          <a:xfrm>
            <a:off x="3200400" y="3695060"/>
            <a:ext cx="383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∴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15"/>
          <p:cNvSpPr txBox="1"/>
          <p:nvPr/>
        </p:nvSpPr>
        <p:spPr>
          <a:xfrm>
            <a:off x="738193" y="4397862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15"/>
          <p:cNvSpPr txBox="1"/>
          <p:nvPr/>
        </p:nvSpPr>
        <p:spPr>
          <a:xfrm>
            <a:off x="1143895" y="4263291"/>
            <a:ext cx="7573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4 - 3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1" name="Google Shape;1381;p15"/>
          <p:cNvSpPr txBox="1"/>
          <p:nvPr/>
        </p:nvSpPr>
        <p:spPr>
          <a:xfrm>
            <a:off x="1162628" y="4562437"/>
            <a:ext cx="7198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60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2" name="Google Shape;1382;p15"/>
          <p:cNvCxnSpPr/>
          <p:nvPr/>
        </p:nvCxnSpPr>
        <p:spPr>
          <a:xfrm>
            <a:off x="1113741" y="4601473"/>
            <a:ext cx="824403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3" name="Google Shape;1383;p15"/>
          <p:cNvSpPr txBox="1"/>
          <p:nvPr/>
        </p:nvSpPr>
        <p:spPr>
          <a:xfrm>
            <a:off x="1978282" y="4397862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4" name="Google Shape;1384;p15"/>
          <p:cNvGrpSpPr/>
          <p:nvPr/>
        </p:nvGrpSpPr>
        <p:grpSpPr>
          <a:xfrm>
            <a:off x="2262397" y="4256268"/>
            <a:ext cx="381000" cy="654307"/>
            <a:chOff x="6399726" y="1600200"/>
            <a:chExt cx="381000" cy="872407"/>
          </a:xfrm>
        </p:grpSpPr>
        <p:sp>
          <p:nvSpPr>
            <p:cNvPr id="1385" name="Google Shape;1385;p15"/>
            <p:cNvSpPr txBox="1"/>
            <p:nvPr/>
          </p:nvSpPr>
          <p:spPr>
            <a:xfrm>
              <a:off x="6399726" y="160020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15"/>
            <p:cNvSpPr txBox="1"/>
            <p:nvPr/>
          </p:nvSpPr>
          <p:spPr>
            <a:xfrm>
              <a:off x="6399726" y="1980166"/>
              <a:ext cx="381000" cy="49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87" name="Google Shape;1387;p15"/>
            <p:cNvCxnSpPr/>
            <p:nvPr/>
          </p:nvCxnSpPr>
          <p:spPr>
            <a:xfrm>
              <a:off x="6414966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88" name="Google Shape;1388;p15"/>
          <p:cNvSpPr txBox="1"/>
          <p:nvPr/>
        </p:nvSpPr>
        <p:spPr>
          <a:xfrm>
            <a:off x="4117238" y="3695060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9" name="Google Shape;1389;p15"/>
          <p:cNvGrpSpPr/>
          <p:nvPr/>
        </p:nvGrpSpPr>
        <p:grpSpPr>
          <a:xfrm>
            <a:off x="4407164" y="3581432"/>
            <a:ext cx="381000" cy="654307"/>
            <a:chOff x="6399726" y="1600200"/>
            <a:chExt cx="381000" cy="872407"/>
          </a:xfrm>
        </p:grpSpPr>
        <p:sp>
          <p:nvSpPr>
            <p:cNvPr id="1390" name="Google Shape;1390;p15"/>
            <p:cNvSpPr txBox="1"/>
            <p:nvPr/>
          </p:nvSpPr>
          <p:spPr>
            <a:xfrm>
              <a:off x="6399726" y="160020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15"/>
            <p:cNvSpPr txBox="1"/>
            <p:nvPr/>
          </p:nvSpPr>
          <p:spPr>
            <a:xfrm>
              <a:off x="6399726" y="1980166"/>
              <a:ext cx="381000" cy="49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92" name="Google Shape;1392;p15"/>
            <p:cNvCxnSpPr/>
            <p:nvPr/>
          </p:nvCxnSpPr>
          <p:spPr>
            <a:xfrm>
              <a:off x="6414966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393" name="Google Shape;1393;p15"/>
          <p:cNvGrpSpPr/>
          <p:nvPr/>
        </p:nvGrpSpPr>
        <p:grpSpPr>
          <a:xfrm>
            <a:off x="1251855" y="3553951"/>
            <a:ext cx="508807" cy="692471"/>
            <a:chOff x="4869376" y="1600120"/>
            <a:chExt cx="508807" cy="923295"/>
          </a:xfrm>
        </p:grpSpPr>
        <p:sp>
          <p:nvSpPr>
            <p:cNvPr id="1394" name="Google Shape;1394;p15"/>
            <p:cNvSpPr txBox="1"/>
            <p:nvPr/>
          </p:nvSpPr>
          <p:spPr>
            <a:xfrm>
              <a:off x="493287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15"/>
            <p:cNvSpPr txBox="1"/>
            <p:nvPr/>
          </p:nvSpPr>
          <p:spPr>
            <a:xfrm>
              <a:off x="4869376" y="2030972"/>
              <a:ext cx="508807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96" name="Google Shape;1396;p15"/>
            <p:cNvCxnSpPr/>
            <p:nvPr/>
          </p:nvCxnSpPr>
          <p:spPr>
            <a:xfrm>
              <a:off x="4956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97" name="Google Shape;1397;p15"/>
          <p:cNvSpPr/>
          <p:nvPr/>
        </p:nvSpPr>
        <p:spPr>
          <a:xfrm>
            <a:off x="851965" y="3690478"/>
            <a:ext cx="383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∴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8" name="Google Shape;1398;p15"/>
          <p:cNvSpPr/>
          <p:nvPr/>
        </p:nvSpPr>
        <p:spPr>
          <a:xfrm>
            <a:off x="5366195" y="2846894"/>
            <a:ext cx="3030928" cy="646331"/>
          </a:xfrm>
          <a:prstGeom prst="rect">
            <a:avLst/>
          </a:prstGeom>
          <a:solidFill>
            <a:srgbClr val="00206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focal length of the convex mirror is 60 cm.</a:t>
            </a:r>
            <a:endParaRPr/>
          </a:p>
        </p:txBody>
      </p:sp>
      <p:sp>
        <p:nvSpPr>
          <p:cNvPr id="1399" name="Google Shape;1399;p15"/>
          <p:cNvSpPr txBox="1"/>
          <p:nvPr/>
        </p:nvSpPr>
        <p:spPr>
          <a:xfrm>
            <a:off x="3669563" y="4276065"/>
            <a:ext cx="1451299" cy="346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∴ f  = 60 cm </a:t>
            </a:r>
            <a:endParaRPr b="1" sz="18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400" name="Google Shape;1400;p15"/>
          <p:cNvSpPr/>
          <p:nvPr/>
        </p:nvSpPr>
        <p:spPr>
          <a:xfrm>
            <a:off x="3680771" y="4248150"/>
            <a:ext cx="1441661" cy="371294"/>
          </a:xfrm>
          <a:prstGeom prst="rect">
            <a:avLst/>
          </a:prstGeom>
          <a:noFill/>
          <a:ln cap="flat" cmpd="sng" w="127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 drive\MJ WORK\Pooja mam (physics)\CBSE (X)\Light - Reflection and Refraction\900_Rizwana-Khan_Purple Gradient Background.jpg" id="1405" name="Google Shape;1405;p16"/>
          <p:cNvPicPr preferRelativeResize="0"/>
          <p:nvPr/>
        </p:nvPicPr>
        <p:blipFill rotWithShape="1">
          <a:blip r:embed="rId3">
            <a:alphaModFix/>
          </a:blip>
          <a:srcRect b="14887" l="0" r="0" t="25110"/>
          <a:stretch/>
        </p:blipFill>
        <p:spPr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16"/>
          <p:cNvSpPr/>
          <p:nvPr/>
        </p:nvSpPr>
        <p:spPr>
          <a:xfrm>
            <a:off x="990600" y="221665"/>
            <a:ext cx="63246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 image is formed 5 cm behind a convex mirror of focal length 10 cm. At what distance is the object placed from the mirror ?</a:t>
            </a:r>
            <a:endParaRPr/>
          </a:p>
        </p:txBody>
      </p:sp>
      <p:grpSp>
        <p:nvGrpSpPr>
          <p:cNvPr id="1407" name="Google Shape;1407;p16"/>
          <p:cNvGrpSpPr/>
          <p:nvPr/>
        </p:nvGrpSpPr>
        <p:grpSpPr>
          <a:xfrm>
            <a:off x="190500" y="163830"/>
            <a:ext cx="762000" cy="762000"/>
            <a:chOff x="190500" y="163830"/>
            <a:chExt cx="762000" cy="762000"/>
          </a:xfrm>
        </p:grpSpPr>
        <p:sp>
          <p:nvSpPr>
            <p:cNvPr id="1408" name="Google Shape;1408;p16"/>
            <p:cNvSpPr/>
            <p:nvPr/>
          </p:nvSpPr>
          <p:spPr>
            <a:xfrm>
              <a:off x="190500" y="163830"/>
              <a:ext cx="762000" cy="762000"/>
            </a:xfrm>
            <a:prstGeom prst="ellipse">
              <a:avLst/>
            </a:prstGeom>
            <a:solidFill>
              <a:srgbClr val="FFC000"/>
            </a:solidFill>
            <a:ln cap="flat" cmpd="sng" w="57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16"/>
            <p:cNvSpPr txBox="1"/>
            <p:nvPr/>
          </p:nvSpPr>
          <p:spPr>
            <a:xfrm>
              <a:off x="436687" y="283220"/>
              <a:ext cx="34817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4</a:t>
              </a:r>
              <a:endParaRPr b="1" sz="2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1410" name="Google Shape;1410;p16"/>
          <p:cNvSpPr/>
          <p:nvPr/>
        </p:nvSpPr>
        <p:spPr>
          <a:xfrm>
            <a:off x="142875" y="1006760"/>
            <a:ext cx="9156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Given :</a:t>
            </a:r>
            <a:endParaRPr b="1" i="1" sz="1800" u="sng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grpSp>
        <p:nvGrpSpPr>
          <p:cNvPr id="1411" name="Google Shape;1411;p16"/>
          <p:cNvGrpSpPr/>
          <p:nvPr/>
        </p:nvGrpSpPr>
        <p:grpSpPr>
          <a:xfrm>
            <a:off x="4438016" y="1152526"/>
            <a:ext cx="3639184" cy="1343024"/>
            <a:chOff x="2095500" y="2600325"/>
            <a:chExt cx="3639184" cy="1790699"/>
          </a:xfrm>
        </p:grpSpPr>
        <p:grpSp>
          <p:nvGrpSpPr>
            <p:cNvPr id="1412" name="Google Shape;1412;p16"/>
            <p:cNvGrpSpPr/>
            <p:nvPr/>
          </p:nvGrpSpPr>
          <p:grpSpPr>
            <a:xfrm flipH="1">
              <a:off x="2805955" y="2600325"/>
              <a:ext cx="480191" cy="1790699"/>
              <a:chOff x="4176074" y="3253740"/>
              <a:chExt cx="619141" cy="2308860"/>
            </a:xfrm>
          </p:grpSpPr>
          <p:grpSp>
            <p:nvGrpSpPr>
              <p:cNvPr id="1413" name="Google Shape;1413;p16"/>
              <p:cNvGrpSpPr/>
              <p:nvPr/>
            </p:nvGrpSpPr>
            <p:grpSpPr>
              <a:xfrm>
                <a:off x="4176074" y="3335966"/>
                <a:ext cx="489145" cy="2159627"/>
                <a:chOff x="1991110" y="2689860"/>
                <a:chExt cx="340610" cy="1805940"/>
              </a:xfrm>
            </p:grpSpPr>
            <p:cxnSp>
              <p:nvCxnSpPr>
                <p:cNvPr id="1414" name="Google Shape;1414;p16"/>
                <p:cNvCxnSpPr/>
                <p:nvPr/>
              </p:nvCxnSpPr>
              <p:spPr>
                <a:xfrm>
                  <a:off x="2240280" y="358140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15" name="Google Shape;1415;p16"/>
                <p:cNvCxnSpPr/>
                <p:nvPr/>
              </p:nvCxnSpPr>
              <p:spPr>
                <a:xfrm>
                  <a:off x="2232660" y="3429000"/>
                  <a:ext cx="91440" cy="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16" name="Google Shape;1416;p16"/>
                <p:cNvCxnSpPr/>
                <p:nvPr/>
              </p:nvCxnSpPr>
              <p:spPr>
                <a:xfrm>
                  <a:off x="2234100" y="3732213"/>
                  <a:ext cx="91440" cy="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17" name="Google Shape;1417;p16"/>
                <p:cNvCxnSpPr/>
                <p:nvPr/>
              </p:nvCxnSpPr>
              <p:spPr>
                <a:xfrm>
                  <a:off x="2217420" y="327660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18" name="Google Shape;1418;p16"/>
                <p:cNvCxnSpPr/>
                <p:nvPr/>
              </p:nvCxnSpPr>
              <p:spPr>
                <a:xfrm>
                  <a:off x="2219122" y="3884613"/>
                  <a:ext cx="91440" cy="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19" name="Google Shape;1419;p16"/>
                <p:cNvCxnSpPr/>
                <p:nvPr/>
              </p:nvCxnSpPr>
              <p:spPr>
                <a:xfrm>
                  <a:off x="2192452" y="4037012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20" name="Google Shape;1420;p16"/>
                <p:cNvCxnSpPr/>
                <p:nvPr/>
              </p:nvCxnSpPr>
              <p:spPr>
                <a:xfrm>
                  <a:off x="2183931" y="3124199"/>
                  <a:ext cx="91440" cy="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21" name="Google Shape;1421;p16"/>
                <p:cNvCxnSpPr/>
                <p:nvPr/>
              </p:nvCxnSpPr>
              <p:spPr>
                <a:xfrm>
                  <a:off x="2138461" y="2971799"/>
                  <a:ext cx="91440" cy="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22" name="Google Shape;1422;p16"/>
                <p:cNvCxnSpPr/>
                <p:nvPr/>
              </p:nvCxnSpPr>
              <p:spPr>
                <a:xfrm>
                  <a:off x="2150928" y="4189412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23" name="Google Shape;1423;p16"/>
                <p:cNvCxnSpPr/>
                <p:nvPr/>
              </p:nvCxnSpPr>
              <p:spPr>
                <a:xfrm>
                  <a:off x="2091407" y="4341812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24" name="Google Shape;1424;p16"/>
                <p:cNvCxnSpPr/>
                <p:nvPr/>
              </p:nvCxnSpPr>
              <p:spPr>
                <a:xfrm>
                  <a:off x="1991110" y="4494212"/>
                  <a:ext cx="91439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25" name="Google Shape;1425;p16"/>
                <p:cNvCxnSpPr/>
                <p:nvPr/>
              </p:nvCxnSpPr>
              <p:spPr>
                <a:xfrm>
                  <a:off x="2071444" y="2819399"/>
                  <a:ext cx="91440" cy="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426" name="Google Shape;1426;p16"/>
                <p:cNvCxnSpPr/>
                <p:nvPr/>
              </p:nvCxnSpPr>
              <p:spPr>
                <a:xfrm>
                  <a:off x="1998406" y="2689860"/>
                  <a:ext cx="91440" cy="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1427" name="Google Shape;1427;p16"/>
              <p:cNvSpPr/>
              <p:nvPr/>
            </p:nvSpPr>
            <p:spPr>
              <a:xfrm>
                <a:off x="4228478" y="3253740"/>
                <a:ext cx="566737" cy="2308860"/>
              </a:xfrm>
              <a:custGeom>
                <a:rect b="b" l="l" r="r" t="t"/>
                <a:pathLst>
                  <a:path extrusionOk="0" h="2308860" w="566738">
                    <a:moveTo>
                      <a:pt x="0" y="0"/>
                    </a:moveTo>
                    <a:cubicBezTo>
                      <a:pt x="566738" y="469583"/>
                      <a:pt x="552451" y="1891666"/>
                      <a:pt x="0" y="2308860"/>
                    </a:cubicBezTo>
                  </a:path>
                </a:pathLst>
              </a:cu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428" name="Google Shape;1428;p16"/>
            <p:cNvCxnSpPr/>
            <p:nvPr/>
          </p:nvCxnSpPr>
          <p:spPr>
            <a:xfrm>
              <a:off x="2095500" y="3505200"/>
              <a:ext cx="3639184" cy="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29" name="Google Shape;1429;p16"/>
            <p:cNvSpPr txBox="1"/>
            <p:nvPr/>
          </p:nvSpPr>
          <p:spPr>
            <a:xfrm>
              <a:off x="5257800" y="3449905"/>
              <a:ext cx="308098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1" baseline="-25000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16"/>
            <p:cNvSpPr txBox="1"/>
            <p:nvPr/>
          </p:nvSpPr>
          <p:spPr>
            <a:xfrm>
              <a:off x="2668702" y="3449905"/>
              <a:ext cx="308098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16"/>
            <p:cNvSpPr txBox="1"/>
            <p:nvPr/>
          </p:nvSpPr>
          <p:spPr>
            <a:xfrm>
              <a:off x="4324984" y="3449905"/>
              <a:ext cx="29046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2897043" y="3451221"/>
              <a:ext cx="73152" cy="9144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4432261" y="3451221"/>
              <a:ext cx="73152" cy="9144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5387021" y="3451221"/>
              <a:ext cx="73152" cy="9144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5" name="Google Shape;1435;p16"/>
          <p:cNvGrpSpPr/>
          <p:nvPr/>
        </p:nvGrpSpPr>
        <p:grpSpPr>
          <a:xfrm>
            <a:off x="5279706" y="1349574"/>
            <a:ext cx="887732" cy="307777"/>
            <a:chOff x="3676967" y="4239333"/>
            <a:chExt cx="887732" cy="410368"/>
          </a:xfrm>
        </p:grpSpPr>
        <p:cxnSp>
          <p:nvCxnSpPr>
            <p:cNvPr id="1436" name="Google Shape;1436;p16"/>
            <p:cNvCxnSpPr/>
            <p:nvPr/>
          </p:nvCxnSpPr>
          <p:spPr>
            <a:xfrm>
              <a:off x="3676967" y="4579937"/>
              <a:ext cx="887732" cy="0"/>
            </a:xfrm>
            <a:prstGeom prst="straightConnector1">
              <a:avLst/>
            </a:prstGeom>
            <a:noFill/>
            <a:ln cap="flat" cmpd="sng" w="28575">
              <a:solidFill>
                <a:srgbClr val="FFC000"/>
              </a:solidFill>
              <a:prstDash val="dash"/>
              <a:round/>
              <a:headEnd len="med" w="med" type="stealth"/>
              <a:tailEnd len="med" w="med" type="stealth"/>
            </a:ln>
          </p:spPr>
        </p:cxnSp>
        <p:sp>
          <p:nvSpPr>
            <p:cNvPr id="1437" name="Google Shape;1437;p16"/>
            <p:cNvSpPr txBox="1"/>
            <p:nvPr/>
          </p:nvSpPr>
          <p:spPr>
            <a:xfrm>
              <a:off x="3914773" y="4239333"/>
              <a:ext cx="535626" cy="4103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 cm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8" name="Google Shape;1438;p16"/>
          <p:cNvSpPr txBox="1"/>
          <p:nvPr/>
        </p:nvSpPr>
        <p:spPr>
          <a:xfrm>
            <a:off x="5993508" y="1000125"/>
            <a:ext cx="3658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baseline="30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1" baseline="30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p16"/>
          <p:cNvSpPr txBox="1"/>
          <p:nvPr/>
        </p:nvSpPr>
        <p:spPr>
          <a:xfrm>
            <a:off x="5988493" y="1814513"/>
            <a:ext cx="3561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1" baseline="30000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1" baseline="30000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0" name="Google Shape;1440;p16"/>
          <p:cNvCxnSpPr/>
          <p:nvPr/>
        </p:nvCxnSpPr>
        <p:spPr>
          <a:xfrm rot="-5400000">
            <a:off x="5877512" y="1545530"/>
            <a:ext cx="548640" cy="1364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441" name="Google Shape;1441;p16"/>
          <p:cNvGrpSpPr/>
          <p:nvPr/>
        </p:nvGrpSpPr>
        <p:grpSpPr>
          <a:xfrm>
            <a:off x="5304621" y="2101036"/>
            <a:ext cx="1515277" cy="307777"/>
            <a:chOff x="3464377" y="4567237"/>
            <a:chExt cx="809268" cy="410369"/>
          </a:xfrm>
        </p:grpSpPr>
        <p:cxnSp>
          <p:nvCxnSpPr>
            <p:cNvPr id="1442" name="Google Shape;1442;p16"/>
            <p:cNvCxnSpPr/>
            <p:nvPr/>
          </p:nvCxnSpPr>
          <p:spPr>
            <a:xfrm rot="10800000">
              <a:off x="3464377" y="4610656"/>
              <a:ext cx="809268" cy="0"/>
            </a:xfrm>
            <a:prstGeom prst="straightConnector1">
              <a:avLst/>
            </a:prstGeom>
            <a:noFill/>
            <a:ln cap="flat" cmpd="sng" w="28575">
              <a:solidFill>
                <a:srgbClr val="FFC000"/>
              </a:solidFill>
              <a:prstDash val="dash"/>
              <a:round/>
              <a:headEnd len="med" w="med" type="stealth"/>
              <a:tailEnd len="med" w="med" type="stealth"/>
            </a:ln>
          </p:spPr>
        </p:cxnSp>
        <p:sp>
          <p:nvSpPr>
            <p:cNvPr id="1443" name="Google Shape;1443;p16"/>
            <p:cNvSpPr txBox="1"/>
            <p:nvPr/>
          </p:nvSpPr>
          <p:spPr>
            <a:xfrm>
              <a:off x="3803978" y="4567237"/>
              <a:ext cx="347242" cy="410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 cm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4" name="Google Shape;1444;p16"/>
          <p:cNvSpPr txBox="1"/>
          <p:nvPr/>
        </p:nvSpPr>
        <p:spPr>
          <a:xfrm>
            <a:off x="4444159" y="1066802"/>
            <a:ext cx="324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5" name="Google Shape;1445;p16"/>
          <p:cNvSpPr txBox="1"/>
          <p:nvPr/>
        </p:nvSpPr>
        <p:spPr>
          <a:xfrm>
            <a:off x="4448968" y="1758953"/>
            <a:ext cx="3145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6" name="Google Shape;1446;p16"/>
          <p:cNvCxnSpPr/>
          <p:nvPr/>
        </p:nvCxnSpPr>
        <p:spPr>
          <a:xfrm rot="-5400000">
            <a:off x="4353968" y="1587443"/>
            <a:ext cx="471149" cy="1364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447" name="Google Shape;1447;p16"/>
          <p:cNvGrpSpPr/>
          <p:nvPr/>
        </p:nvGrpSpPr>
        <p:grpSpPr>
          <a:xfrm>
            <a:off x="4577338" y="1276352"/>
            <a:ext cx="693162" cy="321086"/>
            <a:chOff x="3561815" y="4148648"/>
            <a:chExt cx="693162" cy="428114"/>
          </a:xfrm>
        </p:grpSpPr>
        <p:cxnSp>
          <p:nvCxnSpPr>
            <p:cNvPr id="1448" name="Google Shape;1448;p16"/>
            <p:cNvCxnSpPr/>
            <p:nvPr/>
          </p:nvCxnSpPr>
          <p:spPr>
            <a:xfrm rot="10800000">
              <a:off x="3561815" y="4576762"/>
              <a:ext cx="693162" cy="0"/>
            </a:xfrm>
            <a:prstGeom prst="straightConnector1">
              <a:avLst/>
            </a:prstGeom>
            <a:noFill/>
            <a:ln cap="flat" cmpd="sng" w="28575">
              <a:solidFill>
                <a:srgbClr val="FFC000"/>
              </a:solidFill>
              <a:prstDash val="dash"/>
              <a:round/>
              <a:headEnd len="med" w="med" type="stealth"/>
              <a:tailEnd len="med" w="med" type="stealth"/>
            </a:ln>
          </p:spPr>
        </p:cxnSp>
        <p:sp>
          <p:nvSpPr>
            <p:cNvPr id="1449" name="Google Shape;1449;p16"/>
            <p:cNvSpPr txBox="1"/>
            <p:nvPr/>
          </p:nvSpPr>
          <p:spPr>
            <a:xfrm>
              <a:off x="3746977" y="4148648"/>
              <a:ext cx="251462" cy="410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0" name="Google Shape;1450;p16"/>
          <p:cNvSpPr/>
          <p:nvPr/>
        </p:nvSpPr>
        <p:spPr>
          <a:xfrm>
            <a:off x="142875" y="1777923"/>
            <a:ext cx="10887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To Find :</a:t>
            </a:r>
            <a:endParaRPr/>
          </a:p>
        </p:txBody>
      </p:sp>
      <p:sp>
        <p:nvSpPr>
          <p:cNvPr id="1451" name="Google Shape;1451;p16"/>
          <p:cNvSpPr/>
          <p:nvPr/>
        </p:nvSpPr>
        <p:spPr>
          <a:xfrm>
            <a:off x="142875" y="2230306"/>
            <a:ext cx="11721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Formula :</a:t>
            </a:r>
            <a:endParaRPr b="1" i="1" sz="1800" u="sng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452" name="Google Shape;1452;p16"/>
          <p:cNvSpPr/>
          <p:nvPr/>
        </p:nvSpPr>
        <p:spPr>
          <a:xfrm>
            <a:off x="142875" y="2782756"/>
            <a:ext cx="11849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Solution :</a:t>
            </a:r>
            <a:endParaRPr b="1" i="1" sz="1800" u="sng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453" name="Google Shape;1453;p16"/>
          <p:cNvSpPr/>
          <p:nvPr/>
        </p:nvSpPr>
        <p:spPr>
          <a:xfrm>
            <a:off x="1183001" y="1000896"/>
            <a:ext cx="19230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distance (v)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16"/>
          <p:cNvSpPr/>
          <p:nvPr/>
        </p:nvSpPr>
        <p:spPr>
          <a:xfrm>
            <a:off x="3063653" y="1000896"/>
            <a:ext cx="9108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   5 cm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16"/>
          <p:cNvSpPr/>
          <p:nvPr/>
        </p:nvSpPr>
        <p:spPr>
          <a:xfrm>
            <a:off x="1447800" y="1399606"/>
            <a:ext cx="16087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Focal length (f)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16"/>
          <p:cNvSpPr/>
          <p:nvPr/>
        </p:nvSpPr>
        <p:spPr>
          <a:xfrm>
            <a:off x="3063653" y="1399606"/>
            <a:ext cx="9749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  10 cm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16"/>
          <p:cNvSpPr/>
          <p:nvPr/>
        </p:nvSpPr>
        <p:spPr>
          <a:xfrm>
            <a:off x="1183001" y="1772059"/>
            <a:ext cx="19832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 distance (u)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8" name="Google Shape;1458;p16"/>
          <p:cNvSpPr/>
          <p:nvPr/>
        </p:nvSpPr>
        <p:spPr>
          <a:xfrm>
            <a:off x="3063653" y="1772059"/>
            <a:ext cx="5132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  ?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9" name="Google Shape;1459;p16"/>
          <p:cNvGrpSpPr/>
          <p:nvPr/>
        </p:nvGrpSpPr>
        <p:grpSpPr>
          <a:xfrm>
            <a:off x="1314450" y="2171700"/>
            <a:ext cx="1733550" cy="654371"/>
            <a:chOff x="1691473" y="2528698"/>
            <a:chExt cx="1733550" cy="654371"/>
          </a:xfrm>
        </p:grpSpPr>
        <p:grpSp>
          <p:nvGrpSpPr>
            <p:cNvPr id="1460" name="Google Shape;1460;p16"/>
            <p:cNvGrpSpPr/>
            <p:nvPr/>
          </p:nvGrpSpPr>
          <p:grpSpPr>
            <a:xfrm>
              <a:off x="1691473" y="2528698"/>
              <a:ext cx="389319" cy="624987"/>
              <a:chOff x="4932876" y="1600120"/>
              <a:chExt cx="389319" cy="833316"/>
            </a:xfrm>
          </p:grpSpPr>
          <p:sp>
            <p:nvSpPr>
              <p:cNvPr id="1461" name="Google Shape;1461;p16"/>
              <p:cNvSpPr txBox="1"/>
              <p:nvPr/>
            </p:nvSpPr>
            <p:spPr>
              <a:xfrm>
                <a:off x="4932876" y="1600120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16"/>
              <p:cNvSpPr txBox="1"/>
              <p:nvPr/>
            </p:nvSpPr>
            <p:spPr>
              <a:xfrm>
                <a:off x="4940121" y="1940994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63" name="Google Shape;1463;p16"/>
              <p:cNvCxnSpPr/>
              <p:nvPr/>
            </p:nvCxnSpPr>
            <p:spPr>
              <a:xfrm>
                <a:off x="4956435" y="2051029"/>
                <a:ext cx="36576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464" name="Google Shape;1464;p16"/>
            <p:cNvSpPr txBox="1"/>
            <p:nvPr/>
          </p:nvSpPr>
          <p:spPr>
            <a:xfrm>
              <a:off x="2056939" y="2652525"/>
              <a:ext cx="304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65" name="Google Shape;1465;p16"/>
            <p:cNvGrpSpPr/>
            <p:nvPr/>
          </p:nvGrpSpPr>
          <p:grpSpPr>
            <a:xfrm>
              <a:off x="2358223" y="2528698"/>
              <a:ext cx="381000" cy="630377"/>
              <a:chOff x="5713926" y="1600120"/>
              <a:chExt cx="381000" cy="840503"/>
            </a:xfrm>
          </p:grpSpPr>
          <p:sp>
            <p:nvSpPr>
              <p:cNvPr id="1466" name="Google Shape;1466;p16"/>
              <p:cNvSpPr txBox="1"/>
              <p:nvPr/>
            </p:nvSpPr>
            <p:spPr>
              <a:xfrm>
                <a:off x="5713926" y="1600120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16"/>
              <p:cNvSpPr txBox="1"/>
              <p:nvPr/>
            </p:nvSpPr>
            <p:spPr>
              <a:xfrm>
                <a:off x="5713926" y="1948181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68" name="Google Shape;1468;p16"/>
              <p:cNvCxnSpPr/>
              <p:nvPr/>
            </p:nvCxnSpPr>
            <p:spPr>
              <a:xfrm>
                <a:off x="5718435" y="2051029"/>
                <a:ext cx="36576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469" name="Google Shape;1469;p16"/>
            <p:cNvSpPr txBox="1"/>
            <p:nvPr/>
          </p:nvSpPr>
          <p:spPr>
            <a:xfrm>
              <a:off x="2730772" y="2652525"/>
              <a:ext cx="304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0" name="Google Shape;1470;p16"/>
            <p:cNvGrpSpPr/>
            <p:nvPr/>
          </p:nvGrpSpPr>
          <p:grpSpPr>
            <a:xfrm>
              <a:off x="3044023" y="2528762"/>
              <a:ext cx="381000" cy="654307"/>
              <a:chOff x="6399726" y="1600200"/>
              <a:chExt cx="381000" cy="872407"/>
            </a:xfrm>
          </p:grpSpPr>
          <p:sp>
            <p:nvSpPr>
              <p:cNvPr id="1471" name="Google Shape;1471;p16"/>
              <p:cNvSpPr txBox="1"/>
              <p:nvPr/>
            </p:nvSpPr>
            <p:spPr>
              <a:xfrm>
                <a:off x="6399726" y="1600200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2" name="Google Shape;1472;p16"/>
              <p:cNvSpPr txBox="1"/>
              <p:nvPr/>
            </p:nvSpPr>
            <p:spPr>
              <a:xfrm>
                <a:off x="6399726" y="1980166"/>
                <a:ext cx="381000" cy="492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73" name="Google Shape;1473;p16"/>
              <p:cNvCxnSpPr/>
              <p:nvPr/>
            </p:nvCxnSpPr>
            <p:spPr>
              <a:xfrm>
                <a:off x="6414966" y="2051029"/>
                <a:ext cx="36576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474" name="Google Shape;1474;p16"/>
          <p:cNvGrpSpPr/>
          <p:nvPr/>
        </p:nvGrpSpPr>
        <p:grpSpPr>
          <a:xfrm>
            <a:off x="1304050" y="2728996"/>
            <a:ext cx="389319" cy="624987"/>
            <a:chOff x="4932876" y="1600120"/>
            <a:chExt cx="389319" cy="833316"/>
          </a:xfrm>
        </p:grpSpPr>
        <p:sp>
          <p:nvSpPr>
            <p:cNvPr id="1475" name="Google Shape;1475;p16"/>
            <p:cNvSpPr txBox="1"/>
            <p:nvPr/>
          </p:nvSpPr>
          <p:spPr>
            <a:xfrm>
              <a:off x="493287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16"/>
            <p:cNvSpPr txBox="1"/>
            <p:nvPr/>
          </p:nvSpPr>
          <p:spPr>
            <a:xfrm>
              <a:off x="4940121" y="1940994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77" name="Google Shape;1477;p16"/>
            <p:cNvCxnSpPr/>
            <p:nvPr/>
          </p:nvCxnSpPr>
          <p:spPr>
            <a:xfrm>
              <a:off x="4956435" y="2051029"/>
              <a:ext cx="36576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78" name="Google Shape;1478;p16"/>
          <p:cNvSpPr txBox="1"/>
          <p:nvPr/>
        </p:nvSpPr>
        <p:spPr>
          <a:xfrm>
            <a:off x="1669516" y="2856823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9" name="Google Shape;1479;p16"/>
          <p:cNvGrpSpPr/>
          <p:nvPr/>
        </p:nvGrpSpPr>
        <p:grpSpPr>
          <a:xfrm>
            <a:off x="1970800" y="2726301"/>
            <a:ext cx="381000" cy="630377"/>
            <a:chOff x="5713926" y="1600120"/>
            <a:chExt cx="381000" cy="840503"/>
          </a:xfrm>
        </p:grpSpPr>
        <p:sp>
          <p:nvSpPr>
            <p:cNvPr id="1480" name="Google Shape;1480;p16"/>
            <p:cNvSpPr txBox="1"/>
            <p:nvPr/>
          </p:nvSpPr>
          <p:spPr>
            <a:xfrm>
              <a:off x="571392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16"/>
            <p:cNvSpPr txBox="1"/>
            <p:nvPr/>
          </p:nvSpPr>
          <p:spPr>
            <a:xfrm>
              <a:off x="5713926" y="1948181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82" name="Google Shape;1482;p16"/>
            <p:cNvCxnSpPr/>
            <p:nvPr/>
          </p:nvCxnSpPr>
          <p:spPr>
            <a:xfrm>
              <a:off x="5718435" y="2051029"/>
              <a:ext cx="36576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83" name="Google Shape;1483;p16"/>
          <p:cNvSpPr txBox="1"/>
          <p:nvPr/>
        </p:nvSpPr>
        <p:spPr>
          <a:xfrm>
            <a:off x="2343349" y="2856823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4" name="Google Shape;1484;p16"/>
          <p:cNvGrpSpPr/>
          <p:nvPr/>
        </p:nvGrpSpPr>
        <p:grpSpPr>
          <a:xfrm>
            <a:off x="2656600" y="2714336"/>
            <a:ext cx="381000" cy="654307"/>
            <a:chOff x="6399726" y="1600200"/>
            <a:chExt cx="381000" cy="872407"/>
          </a:xfrm>
        </p:grpSpPr>
        <p:sp>
          <p:nvSpPr>
            <p:cNvPr id="1485" name="Google Shape;1485;p16"/>
            <p:cNvSpPr txBox="1"/>
            <p:nvPr/>
          </p:nvSpPr>
          <p:spPr>
            <a:xfrm>
              <a:off x="6399726" y="160020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16"/>
            <p:cNvSpPr txBox="1"/>
            <p:nvPr/>
          </p:nvSpPr>
          <p:spPr>
            <a:xfrm>
              <a:off x="6399726" y="1980166"/>
              <a:ext cx="381000" cy="49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87" name="Google Shape;1487;p16"/>
            <p:cNvCxnSpPr/>
            <p:nvPr/>
          </p:nvCxnSpPr>
          <p:spPr>
            <a:xfrm>
              <a:off x="6414966" y="2051029"/>
              <a:ext cx="36576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488" name="Google Shape;1488;p16"/>
          <p:cNvGrpSpPr/>
          <p:nvPr/>
        </p:nvGrpSpPr>
        <p:grpSpPr>
          <a:xfrm>
            <a:off x="1314450" y="3302000"/>
            <a:ext cx="389319" cy="624987"/>
            <a:chOff x="4932876" y="1600120"/>
            <a:chExt cx="389319" cy="833316"/>
          </a:xfrm>
        </p:grpSpPr>
        <p:sp>
          <p:nvSpPr>
            <p:cNvPr id="1489" name="Google Shape;1489;p16"/>
            <p:cNvSpPr txBox="1"/>
            <p:nvPr/>
          </p:nvSpPr>
          <p:spPr>
            <a:xfrm>
              <a:off x="493287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16"/>
            <p:cNvSpPr txBox="1"/>
            <p:nvPr/>
          </p:nvSpPr>
          <p:spPr>
            <a:xfrm>
              <a:off x="4940121" y="1940994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91" name="Google Shape;1491;p16"/>
            <p:cNvCxnSpPr/>
            <p:nvPr/>
          </p:nvCxnSpPr>
          <p:spPr>
            <a:xfrm>
              <a:off x="4956435" y="2051029"/>
              <a:ext cx="36576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92" name="Google Shape;1492;p16"/>
          <p:cNvSpPr txBox="1"/>
          <p:nvPr/>
        </p:nvSpPr>
        <p:spPr>
          <a:xfrm>
            <a:off x="1669516" y="3425827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3" name="Google Shape;1493;p16"/>
          <p:cNvGrpSpPr/>
          <p:nvPr/>
        </p:nvGrpSpPr>
        <p:grpSpPr>
          <a:xfrm>
            <a:off x="1899151" y="3302000"/>
            <a:ext cx="529724" cy="630378"/>
            <a:chOff x="5631877" y="1600120"/>
            <a:chExt cx="529724" cy="840504"/>
          </a:xfrm>
        </p:grpSpPr>
        <p:sp>
          <p:nvSpPr>
            <p:cNvPr id="1494" name="Google Shape;1494;p16"/>
            <p:cNvSpPr txBox="1"/>
            <p:nvPr/>
          </p:nvSpPr>
          <p:spPr>
            <a:xfrm>
              <a:off x="571392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16"/>
            <p:cNvSpPr txBox="1"/>
            <p:nvPr/>
          </p:nvSpPr>
          <p:spPr>
            <a:xfrm>
              <a:off x="5631877" y="1948181"/>
              <a:ext cx="52972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96" name="Google Shape;1496;p16"/>
            <p:cNvCxnSpPr/>
            <p:nvPr/>
          </p:nvCxnSpPr>
          <p:spPr>
            <a:xfrm>
              <a:off x="5718435" y="2051029"/>
              <a:ext cx="36576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97" name="Google Shape;1497;p16"/>
          <p:cNvSpPr txBox="1"/>
          <p:nvPr/>
        </p:nvSpPr>
        <p:spPr>
          <a:xfrm>
            <a:off x="2353749" y="3425827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8" name="Google Shape;1498;p16"/>
          <p:cNvGrpSpPr/>
          <p:nvPr/>
        </p:nvGrpSpPr>
        <p:grpSpPr>
          <a:xfrm>
            <a:off x="2667000" y="3302064"/>
            <a:ext cx="381000" cy="654307"/>
            <a:chOff x="6399726" y="1600200"/>
            <a:chExt cx="381000" cy="872407"/>
          </a:xfrm>
        </p:grpSpPr>
        <p:sp>
          <p:nvSpPr>
            <p:cNvPr id="1499" name="Google Shape;1499;p16"/>
            <p:cNvSpPr txBox="1"/>
            <p:nvPr/>
          </p:nvSpPr>
          <p:spPr>
            <a:xfrm>
              <a:off x="6399726" y="160020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16"/>
            <p:cNvSpPr txBox="1"/>
            <p:nvPr/>
          </p:nvSpPr>
          <p:spPr>
            <a:xfrm>
              <a:off x="6399726" y="1980166"/>
              <a:ext cx="381000" cy="49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01" name="Google Shape;1501;p16"/>
            <p:cNvCxnSpPr/>
            <p:nvPr/>
          </p:nvCxnSpPr>
          <p:spPr>
            <a:xfrm>
              <a:off x="6414966" y="2051029"/>
              <a:ext cx="36576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02" name="Google Shape;1502;p16"/>
          <p:cNvSpPr/>
          <p:nvPr/>
        </p:nvSpPr>
        <p:spPr>
          <a:xfrm>
            <a:off x="781210" y="3425827"/>
            <a:ext cx="383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∴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3" name="Google Shape;1503;p16"/>
          <p:cNvGrpSpPr/>
          <p:nvPr/>
        </p:nvGrpSpPr>
        <p:grpSpPr>
          <a:xfrm>
            <a:off x="1314610" y="3921125"/>
            <a:ext cx="389319" cy="624987"/>
            <a:chOff x="4932876" y="1600120"/>
            <a:chExt cx="389319" cy="833316"/>
          </a:xfrm>
        </p:grpSpPr>
        <p:sp>
          <p:nvSpPr>
            <p:cNvPr id="1504" name="Google Shape;1504;p16"/>
            <p:cNvSpPr txBox="1"/>
            <p:nvPr/>
          </p:nvSpPr>
          <p:spPr>
            <a:xfrm>
              <a:off x="493287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16"/>
            <p:cNvSpPr txBox="1"/>
            <p:nvPr/>
          </p:nvSpPr>
          <p:spPr>
            <a:xfrm>
              <a:off x="4940121" y="1940994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06" name="Google Shape;1506;p16"/>
            <p:cNvCxnSpPr/>
            <p:nvPr/>
          </p:nvCxnSpPr>
          <p:spPr>
            <a:xfrm>
              <a:off x="4956435" y="2051029"/>
              <a:ext cx="36576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07" name="Google Shape;1507;p16"/>
          <p:cNvSpPr txBox="1"/>
          <p:nvPr/>
        </p:nvSpPr>
        <p:spPr>
          <a:xfrm>
            <a:off x="1669516" y="4044952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8" name="Google Shape;1508;p16"/>
          <p:cNvSpPr txBox="1"/>
          <p:nvPr/>
        </p:nvSpPr>
        <p:spPr>
          <a:xfrm>
            <a:off x="1981359" y="3925888"/>
            <a:ext cx="3652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9" name="Google Shape;1509;p16"/>
          <p:cNvSpPr txBox="1"/>
          <p:nvPr/>
        </p:nvSpPr>
        <p:spPr>
          <a:xfrm>
            <a:off x="1899310" y="4182171"/>
            <a:ext cx="9095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0" name="Google Shape;1510;p16"/>
          <p:cNvCxnSpPr/>
          <p:nvPr/>
        </p:nvCxnSpPr>
        <p:spPr>
          <a:xfrm>
            <a:off x="1985869" y="4259307"/>
            <a:ext cx="82296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1" name="Google Shape;1511;p16"/>
          <p:cNvSpPr/>
          <p:nvPr/>
        </p:nvSpPr>
        <p:spPr>
          <a:xfrm>
            <a:off x="781210" y="4044952"/>
            <a:ext cx="383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∴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2" name="Google Shape;1512;p16"/>
          <p:cNvGrpSpPr/>
          <p:nvPr/>
        </p:nvGrpSpPr>
        <p:grpSpPr>
          <a:xfrm>
            <a:off x="1325179" y="4458258"/>
            <a:ext cx="389319" cy="624987"/>
            <a:chOff x="4932876" y="1600120"/>
            <a:chExt cx="389319" cy="833316"/>
          </a:xfrm>
        </p:grpSpPr>
        <p:sp>
          <p:nvSpPr>
            <p:cNvPr id="1513" name="Google Shape;1513;p16"/>
            <p:cNvSpPr txBox="1"/>
            <p:nvPr/>
          </p:nvSpPr>
          <p:spPr>
            <a:xfrm>
              <a:off x="493287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1</a:t>
              </a:r>
              <a:endParaRPr b="1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514" name="Google Shape;1514;p16"/>
            <p:cNvSpPr txBox="1"/>
            <p:nvPr/>
          </p:nvSpPr>
          <p:spPr>
            <a:xfrm>
              <a:off x="4940121" y="1940994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15" name="Google Shape;1515;p16"/>
            <p:cNvCxnSpPr/>
            <p:nvPr/>
          </p:nvCxnSpPr>
          <p:spPr>
            <a:xfrm>
              <a:off x="4956435" y="2051029"/>
              <a:ext cx="36576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16" name="Google Shape;1516;p16"/>
          <p:cNvSpPr txBox="1"/>
          <p:nvPr/>
        </p:nvSpPr>
        <p:spPr>
          <a:xfrm>
            <a:off x="1669516" y="4582085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p16"/>
          <p:cNvSpPr txBox="1"/>
          <p:nvPr/>
        </p:nvSpPr>
        <p:spPr>
          <a:xfrm>
            <a:off x="1950904" y="4458258"/>
            <a:ext cx="4867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8" name="Google Shape;1518;p16"/>
          <p:cNvSpPr txBox="1"/>
          <p:nvPr/>
        </p:nvSpPr>
        <p:spPr>
          <a:xfrm>
            <a:off x="1933337" y="4719304"/>
            <a:ext cx="5219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9" name="Google Shape;1519;p16"/>
          <p:cNvCxnSpPr/>
          <p:nvPr/>
        </p:nvCxnSpPr>
        <p:spPr>
          <a:xfrm>
            <a:off x="1996438" y="4796440"/>
            <a:ext cx="457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0" name="Google Shape;1520;p16"/>
          <p:cNvSpPr/>
          <p:nvPr/>
        </p:nvSpPr>
        <p:spPr>
          <a:xfrm>
            <a:off x="781210" y="4582085"/>
            <a:ext cx="383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∴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16"/>
          <p:cNvSpPr/>
          <p:nvPr/>
        </p:nvSpPr>
        <p:spPr>
          <a:xfrm>
            <a:off x="4606223" y="2916019"/>
            <a:ext cx="3778998" cy="646331"/>
          </a:xfrm>
          <a:prstGeom prst="rect">
            <a:avLst/>
          </a:prstGeom>
          <a:solidFill>
            <a:srgbClr val="00206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object is placed in front of the convex mirror at a distance of 10 cm.</a:t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22" name="Google Shape;1522;p16"/>
          <p:cNvSpPr txBox="1"/>
          <p:nvPr/>
        </p:nvSpPr>
        <p:spPr>
          <a:xfrm>
            <a:off x="2364019" y="3925888"/>
            <a:ext cx="4885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p16"/>
          <p:cNvSpPr txBox="1"/>
          <p:nvPr/>
        </p:nvSpPr>
        <p:spPr>
          <a:xfrm>
            <a:off x="2228783" y="3913326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Google Shape;1524;p16"/>
          <p:cNvSpPr txBox="1"/>
          <p:nvPr/>
        </p:nvSpPr>
        <p:spPr>
          <a:xfrm>
            <a:off x="2766478" y="4616660"/>
            <a:ext cx="1637247" cy="346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∴ u  = - 10 cm </a:t>
            </a:r>
            <a:endParaRPr b="1" sz="18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525" name="Google Shape;1525;p16"/>
          <p:cNvSpPr/>
          <p:nvPr/>
        </p:nvSpPr>
        <p:spPr>
          <a:xfrm>
            <a:off x="2777686" y="4588745"/>
            <a:ext cx="1623324" cy="371294"/>
          </a:xfrm>
          <a:prstGeom prst="rect">
            <a:avLst/>
          </a:prstGeom>
          <a:noFill/>
          <a:ln cap="flat" cmpd="sng" w="127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 drive\MJ WORK\Pooja mam (physics)\CBSE (X)\Light - Reflection and Refraction\900_Rizwana-Khan_Purple Gradient Background.jpg" id="1530" name="Google Shape;1530;p17"/>
          <p:cNvPicPr preferRelativeResize="0"/>
          <p:nvPr/>
        </p:nvPicPr>
        <p:blipFill rotWithShape="1">
          <a:blip r:embed="rId3">
            <a:alphaModFix/>
          </a:blip>
          <a:srcRect b="14887" l="0" r="0" t="25110"/>
          <a:stretch/>
        </p:blipFill>
        <p:spPr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17"/>
          <p:cNvSpPr/>
          <p:nvPr/>
        </p:nvSpPr>
        <p:spPr>
          <a:xfrm>
            <a:off x="990600" y="221665"/>
            <a:ext cx="63246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 object is placed at a distance of 10 cm from a convex mirror of focal length 15 cm. Find the position and nature of the image.</a:t>
            </a:r>
            <a:endParaRPr/>
          </a:p>
        </p:txBody>
      </p:sp>
      <p:grpSp>
        <p:nvGrpSpPr>
          <p:cNvPr id="1532" name="Google Shape;1532;p17"/>
          <p:cNvGrpSpPr/>
          <p:nvPr/>
        </p:nvGrpSpPr>
        <p:grpSpPr>
          <a:xfrm>
            <a:off x="190500" y="163830"/>
            <a:ext cx="762000" cy="762000"/>
            <a:chOff x="190500" y="163830"/>
            <a:chExt cx="762000" cy="762000"/>
          </a:xfrm>
        </p:grpSpPr>
        <p:sp>
          <p:nvSpPr>
            <p:cNvPr id="1533" name="Google Shape;1533;p17"/>
            <p:cNvSpPr/>
            <p:nvPr/>
          </p:nvSpPr>
          <p:spPr>
            <a:xfrm>
              <a:off x="190500" y="163830"/>
              <a:ext cx="762000" cy="762000"/>
            </a:xfrm>
            <a:prstGeom prst="ellipse">
              <a:avLst/>
            </a:prstGeom>
            <a:solidFill>
              <a:srgbClr val="FFC000"/>
            </a:solidFill>
            <a:ln cap="flat" cmpd="sng" w="57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17"/>
            <p:cNvSpPr txBox="1"/>
            <p:nvPr/>
          </p:nvSpPr>
          <p:spPr>
            <a:xfrm>
              <a:off x="304800" y="283220"/>
              <a:ext cx="51328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*5</a:t>
              </a:r>
              <a:endParaRPr b="1" sz="2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1535" name="Google Shape;1535;p17"/>
          <p:cNvSpPr/>
          <p:nvPr/>
        </p:nvSpPr>
        <p:spPr>
          <a:xfrm>
            <a:off x="152400" y="915693"/>
            <a:ext cx="9156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Given :</a:t>
            </a:r>
            <a:endParaRPr/>
          </a:p>
        </p:txBody>
      </p:sp>
      <p:sp>
        <p:nvSpPr>
          <p:cNvPr id="1536" name="Google Shape;1536;p17"/>
          <p:cNvSpPr/>
          <p:nvPr/>
        </p:nvSpPr>
        <p:spPr>
          <a:xfrm>
            <a:off x="152400" y="1504950"/>
            <a:ext cx="10887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To Find :</a:t>
            </a:r>
            <a:endParaRPr/>
          </a:p>
        </p:txBody>
      </p:sp>
      <p:sp>
        <p:nvSpPr>
          <p:cNvPr id="1537" name="Google Shape;1537;p17"/>
          <p:cNvSpPr/>
          <p:nvPr/>
        </p:nvSpPr>
        <p:spPr>
          <a:xfrm>
            <a:off x="152400" y="1942468"/>
            <a:ext cx="11721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Formula :</a:t>
            </a:r>
            <a:endParaRPr b="1" i="1" sz="1800" u="sng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538" name="Google Shape;1538;p17"/>
          <p:cNvSpPr/>
          <p:nvPr/>
        </p:nvSpPr>
        <p:spPr>
          <a:xfrm>
            <a:off x="152400" y="2515635"/>
            <a:ext cx="11849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sng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Solution :</a:t>
            </a:r>
            <a:endParaRPr b="1" i="1" sz="1800" u="sng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539" name="Google Shape;1539;p17"/>
          <p:cNvSpPr/>
          <p:nvPr/>
        </p:nvSpPr>
        <p:spPr>
          <a:xfrm>
            <a:off x="1418097" y="1200150"/>
            <a:ext cx="231570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Focal length (f) = 15 cm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0" name="Google Shape;1540;p17"/>
          <p:cNvSpPr/>
          <p:nvPr/>
        </p:nvSpPr>
        <p:spPr>
          <a:xfrm>
            <a:off x="1099399" y="1540059"/>
            <a:ext cx="266061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Image position and nature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1" name="Google Shape;1541;p17"/>
          <p:cNvGrpSpPr/>
          <p:nvPr/>
        </p:nvGrpSpPr>
        <p:grpSpPr>
          <a:xfrm>
            <a:off x="1193742" y="1910738"/>
            <a:ext cx="378560" cy="603111"/>
            <a:chOff x="1555661" y="4140160"/>
            <a:chExt cx="378560" cy="603111"/>
          </a:xfrm>
        </p:grpSpPr>
        <p:sp>
          <p:nvSpPr>
            <p:cNvPr id="1542" name="Google Shape;1542;p17"/>
            <p:cNvSpPr/>
            <p:nvPr/>
          </p:nvSpPr>
          <p:spPr>
            <a:xfrm>
              <a:off x="1606040" y="4140160"/>
              <a:ext cx="32818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43" name="Google Shape;1543;p17"/>
            <p:cNvCxnSpPr/>
            <p:nvPr/>
          </p:nvCxnSpPr>
          <p:spPr>
            <a:xfrm>
              <a:off x="1657319" y="4471392"/>
              <a:ext cx="217163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44" name="Google Shape;1544;p17"/>
            <p:cNvSpPr/>
            <p:nvPr/>
          </p:nvSpPr>
          <p:spPr>
            <a:xfrm>
              <a:off x="1555661" y="4404717"/>
              <a:ext cx="3785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5" name="Google Shape;1545;p17"/>
          <p:cNvSpPr/>
          <p:nvPr/>
        </p:nvSpPr>
        <p:spPr>
          <a:xfrm>
            <a:off x="1503038" y="2062066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6" name="Google Shape;1546;p17"/>
          <p:cNvGrpSpPr/>
          <p:nvPr/>
        </p:nvGrpSpPr>
        <p:grpSpPr>
          <a:xfrm>
            <a:off x="1664857" y="1929431"/>
            <a:ext cx="378560" cy="603111"/>
            <a:chOff x="1555661" y="4140160"/>
            <a:chExt cx="378560" cy="603111"/>
          </a:xfrm>
        </p:grpSpPr>
        <p:sp>
          <p:nvSpPr>
            <p:cNvPr id="1547" name="Google Shape;1547;p17"/>
            <p:cNvSpPr/>
            <p:nvPr/>
          </p:nvSpPr>
          <p:spPr>
            <a:xfrm>
              <a:off x="1606040" y="4140160"/>
              <a:ext cx="32818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48" name="Google Shape;1548;p17"/>
            <p:cNvCxnSpPr/>
            <p:nvPr/>
          </p:nvCxnSpPr>
          <p:spPr>
            <a:xfrm>
              <a:off x="1642757" y="4471392"/>
              <a:ext cx="231725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49" name="Google Shape;1549;p17"/>
            <p:cNvSpPr/>
            <p:nvPr/>
          </p:nvSpPr>
          <p:spPr>
            <a:xfrm>
              <a:off x="1555661" y="4404717"/>
              <a:ext cx="3785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0" name="Google Shape;1550;p17"/>
          <p:cNvSpPr/>
          <p:nvPr/>
        </p:nvSpPr>
        <p:spPr>
          <a:xfrm>
            <a:off x="1970019" y="2062066"/>
            <a:ext cx="33374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1" name="Google Shape;1551;p17"/>
          <p:cNvGrpSpPr/>
          <p:nvPr/>
        </p:nvGrpSpPr>
        <p:grpSpPr>
          <a:xfrm>
            <a:off x="2183351" y="1929431"/>
            <a:ext cx="378560" cy="603111"/>
            <a:chOff x="1619161" y="4140160"/>
            <a:chExt cx="378560" cy="603111"/>
          </a:xfrm>
        </p:grpSpPr>
        <p:sp>
          <p:nvSpPr>
            <p:cNvPr id="1552" name="Google Shape;1552;p17"/>
            <p:cNvSpPr/>
            <p:nvPr/>
          </p:nvSpPr>
          <p:spPr>
            <a:xfrm>
              <a:off x="1644351" y="4140160"/>
              <a:ext cx="32818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53" name="Google Shape;1553;p17"/>
            <p:cNvCxnSpPr/>
            <p:nvPr/>
          </p:nvCxnSpPr>
          <p:spPr>
            <a:xfrm>
              <a:off x="1694482" y="4471392"/>
              <a:ext cx="23973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54" name="Google Shape;1554;p17"/>
            <p:cNvSpPr/>
            <p:nvPr/>
          </p:nvSpPr>
          <p:spPr>
            <a:xfrm>
              <a:off x="1619161" y="4404717"/>
              <a:ext cx="3785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5" name="Google Shape;1555;p17"/>
          <p:cNvGrpSpPr/>
          <p:nvPr/>
        </p:nvGrpSpPr>
        <p:grpSpPr>
          <a:xfrm>
            <a:off x="1215855" y="2505555"/>
            <a:ext cx="378560" cy="603111"/>
            <a:chOff x="1577090" y="4140160"/>
            <a:chExt cx="378560" cy="603111"/>
          </a:xfrm>
        </p:grpSpPr>
        <p:sp>
          <p:nvSpPr>
            <p:cNvPr id="1556" name="Google Shape;1556;p17"/>
            <p:cNvSpPr/>
            <p:nvPr/>
          </p:nvSpPr>
          <p:spPr>
            <a:xfrm>
              <a:off x="1622707" y="4140160"/>
              <a:ext cx="32818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57" name="Google Shape;1557;p17"/>
            <p:cNvCxnSpPr/>
            <p:nvPr/>
          </p:nvCxnSpPr>
          <p:spPr>
            <a:xfrm>
              <a:off x="1648889" y="4461867"/>
              <a:ext cx="225593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58" name="Google Shape;1558;p17"/>
            <p:cNvSpPr/>
            <p:nvPr/>
          </p:nvSpPr>
          <p:spPr>
            <a:xfrm>
              <a:off x="1577090" y="4404717"/>
              <a:ext cx="3785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9" name="Google Shape;1559;p17"/>
          <p:cNvSpPr/>
          <p:nvPr/>
        </p:nvSpPr>
        <p:spPr>
          <a:xfrm>
            <a:off x="1522775" y="264973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0" name="Google Shape;1560;p17"/>
          <p:cNvGrpSpPr/>
          <p:nvPr/>
        </p:nvGrpSpPr>
        <p:grpSpPr>
          <a:xfrm>
            <a:off x="1681986" y="2507936"/>
            <a:ext cx="521292" cy="600730"/>
            <a:chOff x="1507893" y="4142541"/>
            <a:chExt cx="521292" cy="600730"/>
          </a:xfrm>
        </p:grpSpPr>
        <p:sp>
          <p:nvSpPr>
            <p:cNvPr id="1561" name="Google Shape;1561;p17"/>
            <p:cNvSpPr/>
            <p:nvPr/>
          </p:nvSpPr>
          <p:spPr>
            <a:xfrm>
              <a:off x="1640965" y="4142541"/>
              <a:ext cx="32818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62" name="Google Shape;1562;p17"/>
            <p:cNvCxnSpPr/>
            <p:nvPr/>
          </p:nvCxnSpPr>
          <p:spPr>
            <a:xfrm>
              <a:off x="1664512" y="4461867"/>
              <a:ext cx="246142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63" name="Google Shape;1563;p17"/>
            <p:cNvSpPr/>
            <p:nvPr/>
          </p:nvSpPr>
          <p:spPr>
            <a:xfrm>
              <a:off x="1507893" y="4404717"/>
              <a:ext cx="52129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-10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4" name="Google Shape;1564;p17"/>
          <p:cNvSpPr/>
          <p:nvPr/>
        </p:nvSpPr>
        <p:spPr>
          <a:xfrm>
            <a:off x="2084747" y="2637833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5" name="Google Shape;1565;p17"/>
          <p:cNvGrpSpPr/>
          <p:nvPr/>
        </p:nvGrpSpPr>
        <p:grpSpPr>
          <a:xfrm>
            <a:off x="2240718" y="2500792"/>
            <a:ext cx="499307" cy="612636"/>
            <a:chOff x="1549813" y="4140160"/>
            <a:chExt cx="499307" cy="612636"/>
          </a:xfrm>
        </p:grpSpPr>
        <p:sp>
          <p:nvSpPr>
            <p:cNvPr id="1566" name="Google Shape;1566;p17"/>
            <p:cNvSpPr/>
            <p:nvPr/>
          </p:nvSpPr>
          <p:spPr>
            <a:xfrm>
              <a:off x="1644140" y="4140160"/>
              <a:ext cx="32818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67" name="Google Shape;1567;p17"/>
            <p:cNvCxnSpPr/>
            <p:nvPr/>
          </p:nvCxnSpPr>
          <p:spPr>
            <a:xfrm>
              <a:off x="1671295" y="4461867"/>
              <a:ext cx="262926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68" name="Google Shape;1568;p17"/>
            <p:cNvSpPr/>
            <p:nvPr/>
          </p:nvSpPr>
          <p:spPr>
            <a:xfrm>
              <a:off x="1549813" y="4414242"/>
              <a:ext cx="49930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9" name="Google Shape;1569;p17"/>
          <p:cNvSpPr txBox="1"/>
          <p:nvPr/>
        </p:nvSpPr>
        <p:spPr>
          <a:xfrm>
            <a:off x="914400" y="3225010"/>
            <a:ext cx="32067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∴</a:t>
            </a:r>
            <a:endParaRPr sz="16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1570" name="Google Shape;1570;p17"/>
          <p:cNvGrpSpPr/>
          <p:nvPr/>
        </p:nvGrpSpPr>
        <p:grpSpPr>
          <a:xfrm>
            <a:off x="1237293" y="3113090"/>
            <a:ext cx="378560" cy="603111"/>
            <a:chOff x="1598528" y="4140160"/>
            <a:chExt cx="378560" cy="603111"/>
          </a:xfrm>
        </p:grpSpPr>
        <p:sp>
          <p:nvSpPr>
            <p:cNvPr id="1571" name="Google Shape;1571;p17"/>
            <p:cNvSpPr/>
            <p:nvPr/>
          </p:nvSpPr>
          <p:spPr>
            <a:xfrm>
              <a:off x="1623718" y="4140160"/>
              <a:ext cx="32818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72" name="Google Shape;1572;p17"/>
            <p:cNvCxnSpPr/>
            <p:nvPr/>
          </p:nvCxnSpPr>
          <p:spPr>
            <a:xfrm>
              <a:off x="1694482" y="4461867"/>
              <a:ext cx="180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73" name="Google Shape;1573;p17"/>
            <p:cNvSpPr/>
            <p:nvPr/>
          </p:nvSpPr>
          <p:spPr>
            <a:xfrm>
              <a:off x="1598528" y="4404717"/>
              <a:ext cx="3785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4" name="Google Shape;1574;p17"/>
          <p:cNvSpPr/>
          <p:nvPr/>
        </p:nvSpPr>
        <p:spPr>
          <a:xfrm>
            <a:off x="1551347" y="3245368"/>
            <a:ext cx="2471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75" name="Google Shape;1575;p17"/>
          <p:cNvGrpSpPr/>
          <p:nvPr/>
        </p:nvGrpSpPr>
        <p:grpSpPr>
          <a:xfrm>
            <a:off x="1660557" y="3113090"/>
            <a:ext cx="521292" cy="603111"/>
            <a:chOff x="1486464" y="4140160"/>
            <a:chExt cx="521292" cy="603111"/>
          </a:xfrm>
        </p:grpSpPr>
        <p:sp>
          <p:nvSpPr>
            <p:cNvPr id="1576" name="Google Shape;1576;p17"/>
            <p:cNvSpPr/>
            <p:nvPr/>
          </p:nvSpPr>
          <p:spPr>
            <a:xfrm>
              <a:off x="1606040" y="4140160"/>
              <a:ext cx="32818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77" name="Google Shape;1577;p17"/>
            <p:cNvCxnSpPr/>
            <p:nvPr/>
          </p:nvCxnSpPr>
          <p:spPr>
            <a:xfrm>
              <a:off x="1624438" y="4461867"/>
              <a:ext cx="250044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78" name="Google Shape;1578;p17"/>
            <p:cNvSpPr/>
            <p:nvPr/>
          </p:nvSpPr>
          <p:spPr>
            <a:xfrm>
              <a:off x="1486464" y="4404717"/>
              <a:ext cx="52129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9" name="Google Shape;1579;p17"/>
          <p:cNvSpPr/>
          <p:nvPr/>
        </p:nvSpPr>
        <p:spPr>
          <a:xfrm>
            <a:off x="2037117" y="3245368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80" name="Google Shape;1580;p17"/>
          <p:cNvGrpSpPr/>
          <p:nvPr/>
        </p:nvGrpSpPr>
        <p:grpSpPr>
          <a:xfrm>
            <a:off x="2186743" y="3108327"/>
            <a:ext cx="499307" cy="612636"/>
            <a:chOff x="1495838" y="4140160"/>
            <a:chExt cx="499307" cy="612636"/>
          </a:xfrm>
        </p:grpSpPr>
        <p:sp>
          <p:nvSpPr>
            <p:cNvPr id="1581" name="Google Shape;1581;p17"/>
            <p:cNvSpPr/>
            <p:nvPr/>
          </p:nvSpPr>
          <p:spPr>
            <a:xfrm>
              <a:off x="1606040" y="4140160"/>
              <a:ext cx="32818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82" name="Google Shape;1582;p17"/>
            <p:cNvCxnSpPr/>
            <p:nvPr/>
          </p:nvCxnSpPr>
          <p:spPr>
            <a:xfrm>
              <a:off x="1612860" y="4461867"/>
              <a:ext cx="261622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83" name="Google Shape;1583;p17"/>
            <p:cNvSpPr/>
            <p:nvPr/>
          </p:nvSpPr>
          <p:spPr>
            <a:xfrm>
              <a:off x="1495838" y="4414242"/>
              <a:ext cx="499307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4" name="Google Shape;1584;p17"/>
          <p:cNvGrpSpPr/>
          <p:nvPr/>
        </p:nvGrpSpPr>
        <p:grpSpPr>
          <a:xfrm>
            <a:off x="1234336" y="3679582"/>
            <a:ext cx="378560" cy="603111"/>
            <a:chOff x="1555661" y="4140160"/>
            <a:chExt cx="378560" cy="603111"/>
          </a:xfrm>
        </p:grpSpPr>
        <p:sp>
          <p:nvSpPr>
            <p:cNvPr id="1585" name="Google Shape;1585;p17"/>
            <p:cNvSpPr/>
            <p:nvPr/>
          </p:nvSpPr>
          <p:spPr>
            <a:xfrm>
              <a:off x="1606040" y="4140160"/>
              <a:ext cx="32818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86" name="Google Shape;1586;p17"/>
            <p:cNvCxnSpPr/>
            <p:nvPr/>
          </p:nvCxnSpPr>
          <p:spPr>
            <a:xfrm>
              <a:off x="1645841" y="4461867"/>
              <a:ext cx="228641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87" name="Google Shape;1587;p17"/>
            <p:cNvSpPr/>
            <p:nvPr/>
          </p:nvSpPr>
          <p:spPr>
            <a:xfrm>
              <a:off x="1555661" y="4404717"/>
              <a:ext cx="3785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8" name="Google Shape;1588;p17"/>
          <p:cNvSpPr/>
          <p:nvPr/>
        </p:nvSpPr>
        <p:spPr>
          <a:xfrm>
            <a:off x="1559373" y="3811860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89" name="Google Shape;1589;p17"/>
          <p:cNvGrpSpPr/>
          <p:nvPr/>
        </p:nvGrpSpPr>
        <p:grpSpPr>
          <a:xfrm>
            <a:off x="1869193" y="3647435"/>
            <a:ext cx="548640" cy="667404"/>
            <a:chOff x="1625071" y="4140160"/>
            <a:chExt cx="548640" cy="667404"/>
          </a:xfrm>
        </p:grpSpPr>
        <p:sp>
          <p:nvSpPr>
            <p:cNvPr id="1590" name="Google Shape;1590;p17"/>
            <p:cNvSpPr/>
            <p:nvPr/>
          </p:nvSpPr>
          <p:spPr>
            <a:xfrm>
              <a:off x="1735301" y="4140160"/>
              <a:ext cx="28886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91" name="Google Shape;1591;p17"/>
            <p:cNvCxnSpPr/>
            <p:nvPr/>
          </p:nvCxnSpPr>
          <p:spPr>
            <a:xfrm>
              <a:off x="1625071" y="4461867"/>
              <a:ext cx="54864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92" name="Google Shape;1592;p17"/>
            <p:cNvSpPr/>
            <p:nvPr/>
          </p:nvSpPr>
          <p:spPr>
            <a:xfrm>
              <a:off x="1627936" y="4469010"/>
              <a:ext cx="51809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(15)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3" name="Google Shape;1593;p17"/>
          <p:cNvSpPr/>
          <p:nvPr/>
        </p:nvSpPr>
        <p:spPr>
          <a:xfrm>
            <a:off x="2409383" y="3811860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4" name="Google Shape;1594;p17"/>
          <p:cNvGrpSpPr/>
          <p:nvPr/>
        </p:nvGrpSpPr>
        <p:grpSpPr>
          <a:xfrm>
            <a:off x="2666663" y="3647435"/>
            <a:ext cx="401850" cy="667404"/>
            <a:chOff x="1585171" y="4140160"/>
            <a:chExt cx="401850" cy="667404"/>
          </a:xfrm>
        </p:grpSpPr>
        <p:sp>
          <p:nvSpPr>
            <p:cNvPr id="1595" name="Google Shape;1595;p17"/>
            <p:cNvSpPr/>
            <p:nvPr/>
          </p:nvSpPr>
          <p:spPr>
            <a:xfrm>
              <a:off x="1648489" y="4140160"/>
              <a:ext cx="28886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96" name="Google Shape;1596;p17"/>
            <p:cNvCxnSpPr/>
            <p:nvPr/>
          </p:nvCxnSpPr>
          <p:spPr>
            <a:xfrm>
              <a:off x="1621261" y="4461867"/>
              <a:ext cx="36576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97" name="Google Shape;1597;p17"/>
            <p:cNvSpPr/>
            <p:nvPr/>
          </p:nvSpPr>
          <p:spPr>
            <a:xfrm>
              <a:off x="1585171" y="4469010"/>
              <a:ext cx="39305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8" name="Google Shape;1598;p17"/>
          <p:cNvSpPr txBox="1"/>
          <p:nvPr/>
        </p:nvSpPr>
        <p:spPr>
          <a:xfrm>
            <a:off x="926658" y="3811860"/>
            <a:ext cx="3609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∴</a:t>
            </a:r>
            <a:endParaRPr sz="16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1599" name="Google Shape;1599;p17"/>
          <p:cNvGrpSpPr/>
          <p:nvPr/>
        </p:nvGrpSpPr>
        <p:grpSpPr>
          <a:xfrm>
            <a:off x="1234336" y="4394002"/>
            <a:ext cx="378560" cy="603111"/>
            <a:chOff x="1555661" y="4140160"/>
            <a:chExt cx="378560" cy="603111"/>
          </a:xfrm>
        </p:grpSpPr>
        <p:sp>
          <p:nvSpPr>
            <p:cNvPr id="1600" name="Google Shape;1600;p17"/>
            <p:cNvSpPr/>
            <p:nvPr/>
          </p:nvSpPr>
          <p:spPr>
            <a:xfrm>
              <a:off x="1606040" y="4140160"/>
              <a:ext cx="32818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01" name="Google Shape;1601;p17"/>
            <p:cNvCxnSpPr/>
            <p:nvPr/>
          </p:nvCxnSpPr>
          <p:spPr>
            <a:xfrm>
              <a:off x="1645841" y="4461867"/>
              <a:ext cx="228641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02" name="Google Shape;1602;p17"/>
            <p:cNvSpPr/>
            <p:nvPr/>
          </p:nvSpPr>
          <p:spPr>
            <a:xfrm>
              <a:off x="1555661" y="4404717"/>
              <a:ext cx="3785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3" name="Google Shape;1603;p17"/>
          <p:cNvSpPr/>
          <p:nvPr/>
        </p:nvSpPr>
        <p:spPr>
          <a:xfrm>
            <a:off x="1559373" y="4526280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4" name="Google Shape;1604;p17"/>
          <p:cNvGrpSpPr/>
          <p:nvPr/>
        </p:nvGrpSpPr>
        <p:grpSpPr>
          <a:xfrm>
            <a:off x="1869193" y="4355505"/>
            <a:ext cx="914400" cy="654704"/>
            <a:chOff x="1625071" y="4133810"/>
            <a:chExt cx="914400" cy="654704"/>
          </a:xfrm>
        </p:grpSpPr>
        <p:sp>
          <p:nvSpPr>
            <p:cNvPr id="1605" name="Google Shape;1605;p17"/>
            <p:cNvSpPr/>
            <p:nvPr/>
          </p:nvSpPr>
          <p:spPr>
            <a:xfrm>
              <a:off x="1670230" y="4133810"/>
              <a:ext cx="7970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 + 15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06" name="Google Shape;1606;p17"/>
            <p:cNvCxnSpPr/>
            <p:nvPr/>
          </p:nvCxnSpPr>
          <p:spPr>
            <a:xfrm>
              <a:off x="1625071" y="4461867"/>
              <a:ext cx="9144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07" name="Google Shape;1607;p17"/>
            <p:cNvSpPr/>
            <p:nvPr/>
          </p:nvSpPr>
          <p:spPr>
            <a:xfrm>
              <a:off x="1631116" y="4449960"/>
              <a:ext cx="85311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15  × 10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8" name="Google Shape;1608;p17"/>
          <p:cNvSpPr txBox="1"/>
          <p:nvPr/>
        </p:nvSpPr>
        <p:spPr>
          <a:xfrm>
            <a:off x="926658" y="4526280"/>
            <a:ext cx="3609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∴</a:t>
            </a:r>
            <a:endParaRPr sz="16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1609" name="Google Shape;1609;p17"/>
          <p:cNvGrpSpPr/>
          <p:nvPr/>
        </p:nvGrpSpPr>
        <p:grpSpPr>
          <a:xfrm>
            <a:off x="3203278" y="3137860"/>
            <a:ext cx="378560" cy="603111"/>
            <a:chOff x="1555661" y="4140160"/>
            <a:chExt cx="378560" cy="603111"/>
          </a:xfrm>
        </p:grpSpPr>
        <p:sp>
          <p:nvSpPr>
            <p:cNvPr id="1610" name="Google Shape;1610;p17"/>
            <p:cNvSpPr/>
            <p:nvPr/>
          </p:nvSpPr>
          <p:spPr>
            <a:xfrm>
              <a:off x="1606040" y="4140160"/>
              <a:ext cx="32818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11" name="Google Shape;1611;p17"/>
            <p:cNvCxnSpPr/>
            <p:nvPr/>
          </p:nvCxnSpPr>
          <p:spPr>
            <a:xfrm>
              <a:off x="1628983" y="4461867"/>
              <a:ext cx="245499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12" name="Google Shape;1612;p17"/>
            <p:cNvSpPr/>
            <p:nvPr/>
          </p:nvSpPr>
          <p:spPr>
            <a:xfrm>
              <a:off x="1555661" y="4404717"/>
              <a:ext cx="3785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3" name="Google Shape;1613;p17"/>
          <p:cNvSpPr txBox="1"/>
          <p:nvPr/>
        </p:nvSpPr>
        <p:spPr>
          <a:xfrm>
            <a:off x="2895600" y="3270138"/>
            <a:ext cx="3609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∴</a:t>
            </a:r>
            <a:endParaRPr sz="16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614" name="Google Shape;1614;p17"/>
          <p:cNvSpPr/>
          <p:nvPr/>
        </p:nvSpPr>
        <p:spPr>
          <a:xfrm>
            <a:off x="3515838" y="3290260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5" name="Google Shape;1615;p17"/>
          <p:cNvGrpSpPr/>
          <p:nvPr/>
        </p:nvGrpSpPr>
        <p:grpSpPr>
          <a:xfrm>
            <a:off x="3725105" y="3142142"/>
            <a:ext cx="1027430" cy="654704"/>
            <a:chOff x="1512041" y="4133810"/>
            <a:chExt cx="1027430" cy="654704"/>
          </a:xfrm>
        </p:grpSpPr>
        <p:sp>
          <p:nvSpPr>
            <p:cNvPr id="1616" name="Google Shape;1616;p17"/>
            <p:cNvSpPr/>
            <p:nvPr/>
          </p:nvSpPr>
          <p:spPr>
            <a:xfrm>
              <a:off x="1811501" y="4133810"/>
              <a:ext cx="39305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25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17" name="Google Shape;1617;p17"/>
            <p:cNvCxnSpPr/>
            <p:nvPr/>
          </p:nvCxnSpPr>
          <p:spPr>
            <a:xfrm>
              <a:off x="1625071" y="4461867"/>
              <a:ext cx="9144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18" name="Google Shape;1618;p17"/>
            <p:cNvSpPr/>
            <p:nvPr/>
          </p:nvSpPr>
          <p:spPr>
            <a:xfrm>
              <a:off x="1512041" y="4449960"/>
              <a:ext cx="85311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15  × 10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19" name="Google Shape;1619;p17"/>
          <p:cNvCxnSpPr/>
          <p:nvPr/>
        </p:nvCxnSpPr>
        <p:spPr>
          <a:xfrm flipH="1">
            <a:off x="4064000" y="3256442"/>
            <a:ext cx="307975" cy="14478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0" name="Google Shape;1620;p17"/>
          <p:cNvCxnSpPr/>
          <p:nvPr/>
        </p:nvCxnSpPr>
        <p:spPr>
          <a:xfrm flipH="1">
            <a:off x="3785791" y="3570767"/>
            <a:ext cx="278209" cy="129365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1" name="Google Shape;1621;p17"/>
          <p:cNvSpPr/>
          <p:nvPr/>
        </p:nvSpPr>
        <p:spPr>
          <a:xfrm>
            <a:off x="4244868" y="2916823"/>
            <a:ext cx="28886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17"/>
          <p:cNvSpPr/>
          <p:nvPr/>
        </p:nvSpPr>
        <p:spPr>
          <a:xfrm>
            <a:off x="3575514" y="3601346"/>
            <a:ext cx="28886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23" name="Google Shape;1623;p17"/>
          <p:cNvCxnSpPr/>
          <p:nvPr/>
        </p:nvCxnSpPr>
        <p:spPr>
          <a:xfrm flipH="1">
            <a:off x="4295761" y="3040542"/>
            <a:ext cx="203200" cy="1016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4" name="Google Shape;1624;p17"/>
          <p:cNvSpPr/>
          <p:nvPr/>
        </p:nvSpPr>
        <p:spPr>
          <a:xfrm>
            <a:off x="4433793" y="2700301"/>
            <a:ext cx="28886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25" name="Google Shape;1625;p17"/>
          <p:cNvCxnSpPr/>
          <p:nvPr/>
        </p:nvCxnSpPr>
        <p:spPr>
          <a:xfrm flipH="1">
            <a:off x="4217987" y="3571694"/>
            <a:ext cx="323274" cy="150318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6" name="Google Shape;1626;p17"/>
          <p:cNvSpPr/>
          <p:nvPr/>
        </p:nvSpPr>
        <p:spPr>
          <a:xfrm>
            <a:off x="4507647" y="3480696"/>
            <a:ext cx="28886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16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27" name="Google Shape;1627;p17"/>
          <p:cNvGrpSpPr/>
          <p:nvPr/>
        </p:nvGrpSpPr>
        <p:grpSpPr>
          <a:xfrm>
            <a:off x="3527207" y="3907646"/>
            <a:ext cx="378560" cy="603111"/>
            <a:chOff x="1555661" y="4140160"/>
            <a:chExt cx="378560" cy="603111"/>
          </a:xfrm>
        </p:grpSpPr>
        <p:sp>
          <p:nvSpPr>
            <p:cNvPr id="1628" name="Google Shape;1628;p17"/>
            <p:cNvSpPr/>
            <p:nvPr/>
          </p:nvSpPr>
          <p:spPr>
            <a:xfrm>
              <a:off x="1606040" y="4140160"/>
              <a:ext cx="32818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29" name="Google Shape;1629;p17"/>
            <p:cNvCxnSpPr/>
            <p:nvPr/>
          </p:nvCxnSpPr>
          <p:spPr>
            <a:xfrm>
              <a:off x="1635254" y="4461867"/>
              <a:ext cx="239228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30" name="Google Shape;1630;p17"/>
            <p:cNvSpPr/>
            <p:nvPr/>
          </p:nvSpPr>
          <p:spPr>
            <a:xfrm>
              <a:off x="1555661" y="4404717"/>
              <a:ext cx="3785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1" name="Google Shape;1631;p17"/>
          <p:cNvSpPr txBox="1"/>
          <p:nvPr/>
        </p:nvSpPr>
        <p:spPr>
          <a:xfrm>
            <a:off x="3219529" y="4039924"/>
            <a:ext cx="3609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∴</a:t>
            </a:r>
            <a:endParaRPr sz="1600">
              <a:solidFill>
                <a:schemeClr val="lt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632" name="Google Shape;1632;p17"/>
          <p:cNvSpPr/>
          <p:nvPr/>
        </p:nvSpPr>
        <p:spPr>
          <a:xfrm>
            <a:off x="3839767" y="4060046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33" name="Google Shape;1633;p17"/>
          <p:cNvGrpSpPr/>
          <p:nvPr/>
        </p:nvGrpSpPr>
        <p:grpSpPr>
          <a:xfrm>
            <a:off x="4114800" y="3907646"/>
            <a:ext cx="378771" cy="603111"/>
            <a:chOff x="1577886" y="4140160"/>
            <a:chExt cx="378771" cy="603111"/>
          </a:xfrm>
        </p:grpSpPr>
        <p:sp>
          <p:nvSpPr>
            <p:cNvPr id="1634" name="Google Shape;1634;p17"/>
            <p:cNvSpPr/>
            <p:nvPr/>
          </p:nvSpPr>
          <p:spPr>
            <a:xfrm>
              <a:off x="1628476" y="4140160"/>
              <a:ext cx="32818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35" name="Google Shape;1635;p17"/>
            <p:cNvCxnSpPr/>
            <p:nvPr/>
          </p:nvCxnSpPr>
          <p:spPr>
            <a:xfrm>
              <a:off x="1643212" y="4461867"/>
              <a:ext cx="23127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36" name="Google Shape;1636;p17"/>
            <p:cNvSpPr/>
            <p:nvPr/>
          </p:nvSpPr>
          <p:spPr>
            <a:xfrm>
              <a:off x="1577886" y="4404717"/>
              <a:ext cx="37856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7" name="Google Shape;1637;p17"/>
          <p:cNvGrpSpPr/>
          <p:nvPr/>
        </p:nvGrpSpPr>
        <p:grpSpPr>
          <a:xfrm>
            <a:off x="5043602" y="888957"/>
            <a:ext cx="3639525" cy="1987593"/>
            <a:chOff x="1747394" y="783474"/>
            <a:chExt cx="5163325" cy="2173736"/>
          </a:xfrm>
        </p:grpSpPr>
        <p:cxnSp>
          <p:nvCxnSpPr>
            <p:cNvPr id="1638" name="Google Shape;1638;p17"/>
            <p:cNvCxnSpPr/>
            <p:nvPr/>
          </p:nvCxnSpPr>
          <p:spPr>
            <a:xfrm>
              <a:off x="1747394" y="1192221"/>
              <a:ext cx="995806" cy="147444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solid"/>
              <a:round/>
              <a:headEnd len="lg" w="lg" type="stealth"/>
              <a:tailEnd len="sm" w="sm" type="none"/>
            </a:ln>
          </p:spPr>
        </p:cxnSp>
        <p:grpSp>
          <p:nvGrpSpPr>
            <p:cNvPr id="1639" name="Google Shape;1639;p17"/>
            <p:cNvGrpSpPr/>
            <p:nvPr/>
          </p:nvGrpSpPr>
          <p:grpSpPr>
            <a:xfrm>
              <a:off x="2731270" y="1338456"/>
              <a:ext cx="995806" cy="147444"/>
              <a:chOff x="2731270" y="1784608"/>
              <a:chExt cx="995806" cy="196592"/>
            </a:xfrm>
          </p:grpSpPr>
          <p:cxnSp>
            <p:nvCxnSpPr>
              <p:cNvPr id="1640" name="Google Shape;1640;p17"/>
              <p:cNvCxnSpPr/>
              <p:nvPr/>
            </p:nvCxnSpPr>
            <p:spPr>
              <a:xfrm>
                <a:off x="2731270" y="1784608"/>
                <a:ext cx="995806" cy="196592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1" name="Google Shape;1641;p17"/>
              <p:cNvCxnSpPr/>
              <p:nvPr/>
            </p:nvCxnSpPr>
            <p:spPr>
              <a:xfrm rot="480000">
                <a:off x="3375208" y="1917023"/>
                <a:ext cx="91440" cy="158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</p:grpSp>
        <p:cxnSp>
          <p:nvCxnSpPr>
            <p:cNvPr id="1642" name="Google Shape;1642;p17"/>
            <p:cNvCxnSpPr/>
            <p:nvPr/>
          </p:nvCxnSpPr>
          <p:spPr>
            <a:xfrm>
              <a:off x="3708422" y="1483978"/>
              <a:ext cx="2643940" cy="391886"/>
            </a:xfrm>
            <a:prstGeom prst="straightConnector1">
              <a:avLst/>
            </a:prstGeom>
            <a:noFill/>
            <a:ln cap="flat" cmpd="sng" w="25400">
              <a:solidFill>
                <a:srgbClr val="FFFF00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643" name="Google Shape;1643;p17"/>
            <p:cNvCxnSpPr/>
            <p:nvPr/>
          </p:nvCxnSpPr>
          <p:spPr>
            <a:xfrm>
              <a:off x="2449497" y="783474"/>
              <a:ext cx="1305083" cy="558288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lg" w="lg" type="stealth"/>
              <a:tailEnd len="sm" w="sm" type="none"/>
            </a:ln>
          </p:spPr>
        </p:cxnSp>
        <p:cxnSp>
          <p:nvCxnSpPr>
            <p:cNvPr id="1644" name="Google Shape;1644;p17"/>
            <p:cNvCxnSpPr/>
            <p:nvPr/>
          </p:nvCxnSpPr>
          <p:spPr>
            <a:xfrm>
              <a:off x="3730461" y="1334753"/>
              <a:ext cx="1305083" cy="558288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</p:cxnSp>
        <p:grpSp>
          <p:nvGrpSpPr>
            <p:cNvPr id="1645" name="Google Shape;1645;p17"/>
            <p:cNvGrpSpPr/>
            <p:nvPr/>
          </p:nvGrpSpPr>
          <p:grpSpPr>
            <a:xfrm>
              <a:off x="2732116" y="1337042"/>
              <a:ext cx="1033272" cy="2746"/>
              <a:chOff x="4939620" y="1853759"/>
              <a:chExt cx="1033272" cy="3661"/>
            </a:xfrm>
          </p:grpSpPr>
          <p:cxnSp>
            <p:nvCxnSpPr>
              <p:cNvPr id="1646" name="Google Shape;1646;p17"/>
              <p:cNvCxnSpPr/>
              <p:nvPr/>
            </p:nvCxnSpPr>
            <p:spPr>
              <a:xfrm>
                <a:off x="4939620" y="1853759"/>
                <a:ext cx="1033272" cy="158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7" name="Google Shape;1647;p17"/>
              <p:cNvCxnSpPr/>
              <p:nvPr/>
            </p:nvCxnSpPr>
            <p:spPr>
              <a:xfrm>
                <a:off x="5484104" y="1855832"/>
                <a:ext cx="91440" cy="1588"/>
              </a:xfrm>
              <a:prstGeom prst="straightConnector1">
                <a:avLst/>
              </a:prstGeom>
              <a:noFill/>
              <a:ln cap="flat" cmpd="sng" w="25400">
                <a:solidFill>
                  <a:srgbClr val="FFFF00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</p:grpSp>
        <p:cxnSp>
          <p:nvCxnSpPr>
            <p:cNvPr id="1648" name="Google Shape;1648;p17"/>
            <p:cNvCxnSpPr/>
            <p:nvPr/>
          </p:nvCxnSpPr>
          <p:spPr>
            <a:xfrm>
              <a:off x="1981200" y="1872571"/>
              <a:ext cx="4929519" cy="1191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</p:cxnSp>
        <p:grpSp>
          <p:nvGrpSpPr>
            <p:cNvPr id="1649" name="Google Shape;1649;p17"/>
            <p:cNvGrpSpPr/>
            <p:nvPr/>
          </p:nvGrpSpPr>
          <p:grpSpPr>
            <a:xfrm flipH="1">
              <a:off x="3647779" y="944382"/>
              <a:ext cx="535892" cy="1886686"/>
              <a:chOff x="2011268" y="2689860"/>
              <a:chExt cx="320452" cy="1805940"/>
            </a:xfrm>
          </p:grpSpPr>
          <p:cxnSp>
            <p:nvCxnSpPr>
              <p:cNvPr id="1650" name="Google Shape;1650;p17"/>
              <p:cNvCxnSpPr/>
              <p:nvPr/>
            </p:nvCxnSpPr>
            <p:spPr>
              <a:xfrm>
                <a:off x="2240280" y="3581400"/>
                <a:ext cx="91440" cy="1588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1" name="Google Shape;1651;p17"/>
              <p:cNvCxnSpPr/>
              <p:nvPr/>
            </p:nvCxnSpPr>
            <p:spPr>
              <a:xfrm>
                <a:off x="2232660" y="3429000"/>
                <a:ext cx="91440" cy="1588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2" name="Google Shape;1652;p17"/>
              <p:cNvCxnSpPr/>
              <p:nvPr/>
            </p:nvCxnSpPr>
            <p:spPr>
              <a:xfrm>
                <a:off x="2236470" y="3732212"/>
                <a:ext cx="91440" cy="1588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3" name="Google Shape;1653;p17"/>
              <p:cNvCxnSpPr/>
              <p:nvPr/>
            </p:nvCxnSpPr>
            <p:spPr>
              <a:xfrm>
                <a:off x="2217420" y="3276600"/>
                <a:ext cx="91440" cy="1588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4" name="Google Shape;1654;p17"/>
              <p:cNvCxnSpPr/>
              <p:nvPr/>
            </p:nvCxnSpPr>
            <p:spPr>
              <a:xfrm>
                <a:off x="2219122" y="3884612"/>
                <a:ext cx="91440" cy="1588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5" name="Google Shape;1655;p17"/>
              <p:cNvCxnSpPr/>
              <p:nvPr/>
            </p:nvCxnSpPr>
            <p:spPr>
              <a:xfrm>
                <a:off x="2192452" y="4037012"/>
                <a:ext cx="91440" cy="1588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6" name="Google Shape;1656;p17"/>
              <p:cNvCxnSpPr/>
              <p:nvPr/>
            </p:nvCxnSpPr>
            <p:spPr>
              <a:xfrm>
                <a:off x="2190344" y="3124200"/>
                <a:ext cx="91440" cy="1588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7" name="Google Shape;1657;p17"/>
              <p:cNvCxnSpPr/>
              <p:nvPr/>
            </p:nvCxnSpPr>
            <p:spPr>
              <a:xfrm>
                <a:off x="2148434" y="2971800"/>
                <a:ext cx="91440" cy="1588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8" name="Google Shape;1658;p17"/>
              <p:cNvCxnSpPr/>
              <p:nvPr/>
            </p:nvCxnSpPr>
            <p:spPr>
              <a:xfrm>
                <a:off x="2153298" y="4189412"/>
                <a:ext cx="91440" cy="1588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9" name="Google Shape;1659;p17"/>
              <p:cNvCxnSpPr/>
              <p:nvPr/>
            </p:nvCxnSpPr>
            <p:spPr>
              <a:xfrm>
                <a:off x="2096148" y="4341812"/>
                <a:ext cx="91440" cy="1588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0" name="Google Shape;1660;p17"/>
              <p:cNvCxnSpPr/>
              <p:nvPr/>
            </p:nvCxnSpPr>
            <p:spPr>
              <a:xfrm>
                <a:off x="2011268" y="4494212"/>
                <a:ext cx="91440" cy="1588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1" name="Google Shape;1661;p17"/>
              <p:cNvCxnSpPr/>
              <p:nvPr/>
            </p:nvCxnSpPr>
            <p:spPr>
              <a:xfrm>
                <a:off x="2088528" y="2819400"/>
                <a:ext cx="91440" cy="1588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2" name="Google Shape;1662;p17"/>
              <p:cNvCxnSpPr/>
              <p:nvPr/>
            </p:nvCxnSpPr>
            <p:spPr>
              <a:xfrm>
                <a:off x="2015490" y="2689860"/>
                <a:ext cx="91440" cy="1588"/>
              </a:xfrm>
              <a:prstGeom prst="straightConnector1">
                <a:avLst/>
              </a:prstGeom>
              <a:noFill/>
              <a:ln cap="flat" cmpd="sng" w="254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663" name="Google Shape;1663;p17"/>
            <p:cNvSpPr txBox="1"/>
            <p:nvPr/>
          </p:nvSpPr>
          <p:spPr>
            <a:xfrm>
              <a:off x="6275296" y="1858657"/>
              <a:ext cx="434817" cy="4039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1" baseline="-25000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17"/>
            <p:cNvSpPr/>
            <p:nvPr/>
          </p:nvSpPr>
          <p:spPr>
            <a:xfrm>
              <a:off x="6307146" y="1842287"/>
              <a:ext cx="91440" cy="6858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17"/>
            <p:cNvSpPr txBox="1"/>
            <p:nvPr/>
          </p:nvSpPr>
          <p:spPr>
            <a:xfrm>
              <a:off x="4851641" y="1851465"/>
              <a:ext cx="412076" cy="4039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endParaRPr b="1" baseline="-25000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17"/>
            <p:cNvSpPr txBox="1"/>
            <p:nvPr/>
          </p:nvSpPr>
          <p:spPr>
            <a:xfrm>
              <a:off x="3282987" y="1858657"/>
              <a:ext cx="437093" cy="4039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endParaRPr b="1" baseline="-25000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17"/>
            <p:cNvSpPr/>
            <p:nvPr/>
          </p:nvSpPr>
          <p:spPr>
            <a:xfrm rot="-5400000">
              <a:off x="3326430" y="1133502"/>
              <a:ext cx="2148840" cy="1498575"/>
            </a:xfrm>
            <a:prstGeom prst="blockArc">
              <a:avLst>
                <a:gd fmla="val 11484505" name="adj1"/>
                <a:gd fmla="val 20892596" name="adj2"/>
                <a:gd fmla="val 0" name="adj3"/>
              </a:avLst>
            </a:prstGeom>
            <a:solidFill>
              <a:srgbClr val="00B0F0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17"/>
            <p:cNvSpPr/>
            <p:nvPr/>
          </p:nvSpPr>
          <p:spPr>
            <a:xfrm>
              <a:off x="3613656" y="1840985"/>
              <a:ext cx="91440" cy="6858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17"/>
            <p:cNvSpPr/>
            <p:nvPr/>
          </p:nvSpPr>
          <p:spPr>
            <a:xfrm>
              <a:off x="4984850" y="1843297"/>
              <a:ext cx="91440" cy="6858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17"/>
            <p:cNvSpPr txBox="1"/>
            <p:nvPr/>
          </p:nvSpPr>
          <p:spPr>
            <a:xfrm>
              <a:off x="2534718" y="1017836"/>
              <a:ext cx="459834" cy="4039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17"/>
            <p:cNvSpPr txBox="1"/>
            <p:nvPr/>
          </p:nvSpPr>
          <p:spPr>
            <a:xfrm>
              <a:off x="2545080" y="1872326"/>
              <a:ext cx="446189" cy="4039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72" name="Google Shape;1672;p17"/>
            <p:cNvCxnSpPr/>
            <p:nvPr/>
          </p:nvCxnSpPr>
          <p:spPr>
            <a:xfrm rot="-5400000">
              <a:off x="2460778" y="1598355"/>
              <a:ext cx="548640" cy="1588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673" name="Google Shape;1673;p17"/>
            <p:cNvSpPr txBox="1"/>
            <p:nvPr/>
          </p:nvSpPr>
          <p:spPr>
            <a:xfrm>
              <a:off x="4087824" y="1222242"/>
              <a:ext cx="518962" cy="4039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b="1" baseline="30000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</a:t>
              </a:r>
              <a:endParaRPr b="1" baseline="30000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17"/>
            <p:cNvSpPr txBox="1"/>
            <p:nvPr/>
          </p:nvSpPr>
          <p:spPr>
            <a:xfrm>
              <a:off x="4106729" y="1858657"/>
              <a:ext cx="505317" cy="4039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r>
                <a:rPr b="1" baseline="30000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</a:t>
              </a:r>
              <a:endParaRPr b="1" baseline="30000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75" name="Google Shape;1675;p17"/>
            <p:cNvCxnSpPr/>
            <p:nvPr/>
          </p:nvCxnSpPr>
          <p:spPr>
            <a:xfrm rot="-5400000">
              <a:off x="4132786" y="1715068"/>
              <a:ext cx="315468" cy="1588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sm" w="sm" type="none"/>
              <a:tailEnd len="med" w="med" type="stealth"/>
            </a:ln>
          </p:spPr>
        </p:cxnSp>
      </p:grpSp>
      <p:grpSp>
        <p:nvGrpSpPr>
          <p:cNvPr id="1676" name="Google Shape;1676;p17"/>
          <p:cNvGrpSpPr/>
          <p:nvPr/>
        </p:nvGrpSpPr>
        <p:grpSpPr>
          <a:xfrm>
            <a:off x="6442316" y="2233530"/>
            <a:ext cx="2244484" cy="339991"/>
            <a:chOff x="6518516" y="2189313"/>
            <a:chExt cx="2244484" cy="339991"/>
          </a:xfrm>
        </p:grpSpPr>
        <p:cxnSp>
          <p:nvCxnSpPr>
            <p:cNvPr id="1677" name="Google Shape;1677;p17"/>
            <p:cNvCxnSpPr/>
            <p:nvPr/>
          </p:nvCxnSpPr>
          <p:spPr>
            <a:xfrm>
              <a:off x="6518516" y="2189313"/>
              <a:ext cx="987184" cy="0"/>
            </a:xfrm>
            <a:prstGeom prst="straightConnector1">
              <a:avLst/>
            </a:prstGeom>
            <a:noFill/>
            <a:ln cap="flat" cmpd="sng" w="28575">
              <a:solidFill>
                <a:srgbClr val="FFC000"/>
              </a:solidFill>
              <a:prstDash val="dash"/>
              <a:round/>
              <a:headEnd len="med" w="med" type="stealth"/>
              <a:tailEnd len="med" w="med" type="stealth"/>
            </a:ln>
          </p:spPr>
        </p:cxnSp>
        <p:sp>
          <p:nvSpPr>
            <p:cNvPr id="1678" name="Google Shape;1678;p17"/>
            <p:cNvSpPr txBox="1"/>
            <p:nvPr/>
          </p:nvSpPr>
          <p:spPr>
            <a:xfrm>
              <a:off x="6715095" y="2190750"/>
              <a:ext cx="2047905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Focal length = 15 cm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9" name="Google Shape;1679;p17"/>
          <p:cNvGrpSpPr/>
          <p:nvPr/>
        </p:nvGrpSpPr>
        <p:grpSpPr>
          <a:xfrm>
            <a:off x="4278845" y="2227605"/>
            <a:ext cx="2237028" cy="339574"/>
            <a:chOff x="4343400" y="2170261"/>
            <a:chExt cx="2237028" cy="339574"/>
          </a:xfrm>
        </p:grpSpPr>
        <p:cxnSp>
          <p:nvCxnSpPr>
            <p:cNvPr id="1680" name="Google Shape;1680;p17"/>
            <p:cNvCxnSpPr/>
            <p:nvPr/>
          </p:nvCxnSpPr>
          <p:spPr>
            <a:xfrm>
              <a:off x="5713653" y="2170261"/>
              <a:ext cx="744297" cy="0"/>
            </a:xfrm>
            <a:prstGeom prst="straightConnector1">
              <a:avLst/>
            </a:prstGeom>
            <a:noFill/>
            <a:ln cap="flat" cmpd="sng" w="28575">
              <a:solidFill>
                <a:srgbClr val="FFC000"/>
              </a:solidFill>
              <a:prstDash val="dash"/>
              <a:round/>
              <a:headEnd len="med" w="med" type="stealth"/>
              <a:tailEnd len="med" w="med" type="stealth"/>
            </a:ln>
          </p:spPr>
        </p:cxnSp>
        <p:sp>
          <p:nvSpPr>
            <p:cNvPr id="1681" name="Google Shape;1681;p17"/>
            <p:cNvSpPr txBox="1"/>
            <p:nvPr/>
          </p:nvSpPr>
          <p:spPr>
            <a:xfrm>
              <a:off x="4343400" y="2171281"/>
              <a:ext cx="223702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object distance  = 10 cm</a:t>
              </a:r>
              <a:endParaRPr b="1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2" name="Google Shape;1682;p17"/>
          <p:cNvSpPr/>
          <p:nvPr/>
        </p:nvSpPr>
        <p:spPr>
          <a:xfrm>
            <a:off x="1095771" y="931082"/>
            <a:ext cx="266697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 distance (u) =  -10 cm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3" name="Google Shape;1683;p17"/>
          <p:cNvSpPr/>
          <p:nvPr/>
        </p:nvSpPr>
        <p:spPr>
          <a:xfrm>
            <a:off x="4981135" y="3028950"/>
            <a:ext cx="3676877" cy="923330"/>
          </a:xfrm>
          <a:prstGeom prst="rect">
            <a:avLst/>
          </a:prstGeom>
          <a:solidFill>
            <a:srgbClr val="00206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Since image distance 6 cm which is positive, image is formed behind the mirror. Thus nature is virtual and erect</a:t>
            </a:r>
            <a:endParaRPr/>
          </a:p>
        </p:txBody>
      </p:sp>
      <p:sp>
        <p:nvSpPr>
          <p:cNvPr id="1684" name="Google Shape;1684;p17"/>
          <p:cNvSpPr txBox="1"/>
          <p:nvPr/>
        </p:nvSpPr>
        <p:spPr>
          <a:xfrm>
            <a:off x="3216198" y="4548495"/>
            <a:ext cx="1258938" cy="346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∴ v = 6 cm</a:t>
            </a:r>
            <a:endParaRPr/>
          </a:p>
        </p:txBody>
      </p:sp>
      <p:sp>
        <p:nvSpPr>
          <p:cNvPr id="1685" name="Google Shape;1685;p17"/>
          <p:cNvSpPr/>
          <p:nvPr/>
        </p:nvSpPr>
        <p:spPr>
          <a:xfrm>
            <a:off x="3227406" y="4520580"/>
            <a:ext cx="1292187" cy="371294"/>
          </a:xfrm>
          <a:prstGeom prst="rect">
            <a:avLst/>
          </a:prstGeom>
          <a:noFill/>
          <a:ln cap="flat" cmpd="sng" w="127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 drive\MJ WORK\Pooja mam (physics)\CBSE (X)\Light - Reflection and Refraction\900_Rizwana-Khan_Purple Gradient Background.jpg" id="1690" name="Google Shape;1690;p18"/>
          <p:cNvPicPr preferRelativeResize="0"/>
          <p:nvPr/>
        </p:nvPicPr>
        <p:blipFill rotWithShape="1">
          <a:blip r:embed="rId3">
            <a:alphaModFix/>
          </a:blip>
          <a:srcRect b="14887" l="0" r="0" t="25110"/>
          <a:stretch/>
        </p:blipFill>
        <p:spPr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18"/>
          <p:cNvSpPr/>
          <p:nvPr/>
        </p:nvSpPr>
        <p:spPr>
          <a:xfrm>
            <a:off x="990600" y="221665"/>
            <a:ext cx="63246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 arrow is placed at a distance of 25 cm from a diverging mirror of focal length 20 cm. Find the image distance.</a:t>
            </a:r>
            <a:endParaRPr/>
          </a:p>
        </p:txBody>
      </p:sp>
      <p:grpSp>
        <p:nvGrpSpPr>
          <p:cNvPr id="1692" name="Google Shape;1692;p18"/>
          <p:cNvGrpSpPr/>
          <p:nvPr/>
        </p:nvGrpSpPr>
        <p:grpSpPr>
          <a:xfrm>
            <a:off x="190500" y="163830"/>
            <a:ext cx="762000" cy="762000"/>
            <a:chOff x="190500" y="163830"/>
            <a:chExt cx="762000" cy="762000"/>
          </a:xfrm>
        </p:grpSpPr>
        <p:sp>
          <p:nvSpPr>
            <p:cNvPr id="1693" name="Google Shape;1693;p18"/>
            <p:cNvSpPr/>
            <p:nvPr/>
          </p:nvSpPr>
          <p:spPr>
            <a:xfrm>
              <a:off x="190500" y="163830"/>
              <a:ext cx="762000" cy="762000"/>
            </a:xfrm>
            <a:prstGeom prst="ellipse">
              <a:avLst/>
            </a:prstGeom>
            <a:solidFill>
              <a:srgbClr val="FFC000"/>
            </a:solidFill>
            <a:ln cap="flat" cmpd="sng" w="571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4" name="Google Shape;1694;p18"/>
            <p:cNvSpPr txBox="1"/>
            <p:nvPr/>
          </p:nvSpPr>
          <p:spPr>
            <a:xfrm>
              <a:off x="402516" y="283220"/>
              <a:ext cx="349776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dk1"/>
                  </a:solidFill>
                  <a:latin typeface="Teko"/>
                  <a:ea typeface="Teko"/>
                  <a:cs typeface="Teko"/>
                  <a:sym typeface="Teko"/>
                </a:rPr>
                <a:t>6</a:t>
              </a:r>
              <a:endParaRPr b="1" sz="2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endParaRPr>
            </a:p>
          </p:txBody>
        </p:sp>
      </p:grpSp>
      <p:sp>
        <p:nvSpPr>
          <p:cNvPr id="1695" name="Google Shape;1695;p18"/>
          <p:cNvSpPr txBox="1"/>
          <p:nvPr/>
        </p:nvSpPr>
        <p:spPr>
          <a:xfrm>
            <a:off x="1008529" y="1228065"/>
            <a:ext cx="1547479" cy="346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∴ v = 11.1 cm</a:t>
            </a:r>
            <a:endParaRPr/>
          </a:p>
        </p:txBody>
      </p:sp>
      <p:sp>
        <p:nvSpPr>
          <p:cNvPr id="1696" name="Google Shape;1696;p18"/>
          <p:cNvSpPr/>
          <p:nvPr/>
        </p:nvSpPr>
        <p:spPr>
          <a:xfrm>
            <a:off x="1019737" y="1200150"/>
            <a:ext cx="1536271" cy="371294"/>
          </a:xfrm>
          <a:prstGeom prst="rect">
            <a:avLst/>
          </a:prstGeom>
          <a:noFill/>
          <a:ln cap="flat" cmpd="sng" w="127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19"/>
          <p:cNvSpPr/>
          <p:nvPr/>
        </p:nvSpPr>
        <p:spPr>
          <a:xfrm>
            <a:off x="896256" y="260350"/>
            <a:ext cx="6096000" cy="64698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00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85800" lvl="0" marL="6858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arrow is placed at a distance of 25 cm from a diverging mirror of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85800" lvl="0" marL="6858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focal length 20 cm. Find the image distance.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Google Shape;1702;p19"/>
          <p:cNvSpPr/>
          <p:nvPr/>
        </p:nvSpPr>
        <p:spPr>
          <a:xfrm>
            <a:off x="504430" y="946150"/>
            <a:ext cx="835485" cy="338554"/>
          </a:xfrm>
          <a:prstGeom prst="rect">
            <a:avLst/>
          </a:prstGeom>
          <a:gradFill>
            <a:gsLst>
              <a:gs pos="0">
                <a:srgbClr val="FF66FF"/>
              </a:gs>
              <a:gs pos="8000">
                <a:srgbClr val="FF66FF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 u="sng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Given :</a:t>
            </a:r>
            <a:endParaRPr/>
          </a:p>
        </p:txBody>
      </p:sp>
      <p:sp>
        <p:nvSpPr>
          <p:cNvPr id="1703" name="Google Shape;1703;p19"/>
          <p:cNvSpPr/>
          <p:nvPr/>
        </p:nvSpPr>
        <p:spPr>
          <a:xfrm>
            <a:off x="504430" y="1647339"/>
            <a:ext cx="987771" cy="338554"/>
          </a:xfrm>
          <a:prstGeom prst="rect">
            <a:avLst/>
          </a:prstGeom>
          <a:gradFill>
            <a:gsLst>
              <a:gs pos="0">
                <a:srgbClr val="FFC000"/>
              </a:gs>
              <a:gs pos="25000">
                <a:srgbClr val="FFC000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 u="sng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To Find :</a:t>
            </a:r>
            <a:endParaRPr/>
          </a:p>
        </p:txBody>
      </p:sp>
      <p:sp>
        <p:nvSpPr>
          <p:cNvPr id="1704" name="Google Shape;1704;p19"/>
          <p:cNvSpPr/>
          <p:nvPr/>
        </p:nvSpPr>
        <p:spPr>
          <a:xfrm>
            <a:off x="504430" y="2118896"/>
            <a:ext cx="1063112" cy="338554"/>
          </a:xfrm>
          <a:prstGeom prst="rect">
            <a:avLst/>
          </a:prstGeom>
          <a:gradFill>
            <a:gsLst>
              <a:gs pos="0">
                <a:srgbClr val="D5FF01"/>
              </a:gs>
              <a:gs pos="25000">
                <a:srgbClr val="D5FF0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 u="sng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Formula :</a:t>
            </a:r>
            <a:endParaRPr b="1" i="1" sz="1600" u="sng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705" name="Google Shape;1705;p19"/>
          <p:cNvSpPr/>
          <p:nvPr/>
        </p:nvSpPr>
        <p:spPr>
          <a:xfrm>
            <a:off x="504430" y="2708538"/>
            <a:ext cx="1074333" cy="338554"/>
          </a:xfrm>
          <a:prstGeom prst="rect">
            <a:avLst/>
          </a:prstGeom>
          <a:gradFill>
            <a:gsLst>
              <a:gs pos="0">
                <a:srgbClr val="00FF99"/>
              </a:gs>
              <a:gs pos="25000">
                <a:srgbClr val="00FF99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 u="sng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Solution :</a:t>
            </a:r>
            <a:endParaRPr b="1" i="1" sz="1600" u="sng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706" name="Google Shape;1706;p19"/>
          <p:cNvSpPr/>
          <p:nvPr/>
        </p:nvSpPr>
        <p:spPr>
          <a:xfrm>
            <a:off x="1535031" y="1264798"/>
            <a:ext cx="16089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Focal length (f)</a:t>
            </a:r>
            <a:endParaRPr/>
          </a:p>
        </p:txBody>
      </p:sp>
      <p:sp>
        <p:nvSpPr>
          <p:cNvPr id="1707" name="Google Shape;1707;p19"/>
          <p:cNvSpPr/>
          <p:nvPr/>
        </p:nvSpPr>
        <p:spPr>
          <a:xfrm>
            <a:off x="3124200" y="1245748"/>
            <a:ext cx="9765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20 cm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8" name="Google Shape;1708;p19"/>
          <p:cNvSpPr/>
          <p:nvPr/>
        </p:nvSpPr>
        <p:spPr>
          <a:xfrm>
            <a:off x="1535031" y="908050"/>
            <a:ext cx="19832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distance (u)</a:t>
            </a:r>
            <a:endParaRPr/>
          </a:p>
        </p:txBody>
      </p:sp>
      <p:sp>
        <p:nvSpPr>
          <p:cNvPr id="1709" name="Google Shape;1709;p19"/>
          <p:cNvSpPr/>
          <p:nvPr/>
        </p:nvSpPr>
        <p:spPr>
          <a:xfrm>
            <a:off x="3448718" y="908050"/>
            <a:ext cx="1047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-25 cm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0" name="Google Shape;1710;p19"/>
          <p:cNvSpPr/>
          <p:nvPr/>
        </p:nvSpPr>
        <p:spPr>
          <a:xfrm>
            <a:off x="1535031" y="1631950"/>
            <a:ext cx="19230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distance (v)</a:t>
            </a:r>
            <a:endParaRPr/>
          </a:p>
        </p:txBody>
      </p:sp>
      <p:sp>
        <p:nvSpPr>
          <p:cNvPr id="1711" name="Google Shape;1711;p19"/>
          <p:cNvSpPr/>
          <p:nvPr/>
        </p:nvSpPr>
        <p:spPr>
          <a:xfrm>
            <a:off x="3372918" y="1631950"/>
            <a:ext cx="5132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12" name="Google Shape;1712;p19"/>
          <p:cNvGrpSpPr/>
          <p:nvPr/>
        </p:nvGrpSpPr>
        <p:grpSpPr>
          <a:xfrm>
            <a:off x="1590675" y="2000250"/>
            <a:ext cx="1733550" cy="654371"/>
            <a:chOff x="1691473" y="2528698"/>
            <a:chExt cx="1733550" cy="654371"/>
          </a:xfrm>
        </p:grpSpPr>
        <p:grpSp>
          <p:nvGrpSpPr>
            <p:cNvPr id="1713" name="Google Shape;1713;p19"/>
            <p:cNvGrpSpPr/>
            <p:nvPr/>
          </p:nvGrpSpPr>
          <p:grpSpPr>
            <a:xfrm>
              <a:off x="1691473" y="2528698"/>
              <a:ext cx="389319" cy="624987"/>
              <a:chOff x="4932876" y="1600120"/>
              <a:chExt cx="389319" cy="833316"/>
            </a:xfrm>
          </p:grpSpPr>
          <p:sp>
            <p:nvSpPr>
              <p:cNvPr id="1714" name="Google Shape;1714;p19"/>
              <p:cNvSpPr txBox="1"/>
              <p:nvPr/>
            </p:nvSpPr>
            <p:spPr>
              <a:xfrm>
                <a:off x="4932876" y="1600120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1715;p19"/>
              <p:cNvSpPr txBox="1"/>
              <p:nvPr/>
            </p:nvSpPr>
            <p:spPr>
              <a:xfrm>
                <a:off x="4940121" y="1940994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endParaRPr b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16" name="Google Shape;1716;p19"/>
              <p:cNvCxnSpPr/>
              <p:nvPr/>
            </p:nvCxnSpPr>
            <p:spPr>
              <a:xfrm>
                <a:off x="4956435" y="2051029"/>
                <a:ext cx="36576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717" name="Google Shape;1717;p19"/>
            <p:cNvSpPr txBox="1"/>
            <p:nvPr/>
          </p:nvSpPr>
          <p:spPr>
            <a:xfrm>
              <a:off x="2056939" y="2652525"/>
              <a:ext cx="304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8" name="Google Shape;1718;p19"/>
            <p:cNvGrpSpPr/>
            <p:nvPr/>
          </p:nvGrpSpPr>
          <p:grpSpPr>
            <a:xfrm>
              <a:off x="2358223" y="2528698"/>
              <a:ext cx="381000" cy="630377"/>
              <a:chOff x="5713926" y="1600120"/>
              <a:chExt cx="381000" cy="840503"/>
            </a:xfrm>
          </p:grpSpPr>
          <p:sp>
            <p:nvSpPr>
              <p:cNvPr id="1719" name="Google Shape;1719;p19"/>
              <p:cNvSpPr txBox="1"/>
              <p:nvPr/>
            </p:nvSpPr>
            <p:spPr>
              <a:xfrm>
                <a:off x="5713926" y="1600120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0" name="Google Shape;1720;p19"/>
              <p:cNvSpPr txBox="1"/>
              <p:nvPr/>
            </p:nvSpPr>
            <p:spPr>
              <a:xfrm>
                <a:off x="5713926" y="1948181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</a:t>
                </a:r>
                <a:endParaRPr b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21" name="Google Shape;1721;p19"/>
              <p:cNvCxnSpPr/>
              <p:nvPr/>
            </p:nvCxnSpPr>
            <p:spPr>
              <a:xfrm>
                <a:off x="5718435" y="2051029"/>
                <a:ext cx="36576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722" name="Google Shape;1722;p19"/>
            <p:cNvSpPr txBox="1"/>
            <p:nvPr/>
          </p:nvSpPr>
          <p:spPr>
            <a:xfrm>
              <a:off x="2730772" y="2652525"/>
              <a:ext cx="304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23" name="Google Shape;1723;p19"/>
            <p:cNvGrpSpPr/>
            <p:nvPr/>
          </p:nvGrpSpPr>
          <p:grpSpPr>
            <a:xfrm>
              <a:off x="3044023" y="2528762"/>
              <a:ext cx="381000" cy="654307"/>
              <a:chOff x="6399726" y="1600200"/>
              <a:chExt cx="381000" cy="872407"/>
            </a:xfrm>
          </p:grpSpPr>
          <p:sp>
            <p:nvSpPr>
              <p:cNvPr id="1724" name="Google Shape;1724;p19"/>
              <p:cNvSpPr txBox="1"/>
              <p:nvPr/>
            </p:nvSpPr>
            <p:spPr>
              <a:xfrm>
                <a:off x="6399726" y="1600200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5" name="Google Shape;1725;p19"/>
              <p:cNvSpPr txBox="1"/>
              <p:nvPr/>
            </p:nvSpPr>
            <p:spPr>
              <a:xfrm>
                <a:off x="6399726" y="1980166"/>
                <a:ext cx="381000" cy="492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</a:t>
                </a:r>
                <a:endParaRPr b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26" name="Google Shape;1726;p19"/>
              <p:cNvCxnSpPr/>
              <p:nvPr/>
            </p:nvCxnSpPr>
            <p:spPr>
              <a:xfrm>
                <a:off x="6414966" y="2051029"/>
                <a:ext cx="36576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727" name="Google Shape;1727;p19"/>
          <p:cNvGrpSpPr/>
          <p:nvPr/>
        </p:nvGrpSpPr>
        <p:grpSpPr>
          <a:xfrm>
            <a:off x="1585686" y="2577779"/>
            <a:ext cx="1733550" cy="654371"/>
            <a:chOff x="1691473" y="2528698"/>
            <a:chExt cx="1733550" cy="654371"/>
          </a:xfrm>
        </p:grpSpPr>
        <p:grpSp>
          <p:nvGrpSpPr>
            <p:cNvPr id="1728" name="Google Shape;1728;p19"/>
            <p:cNvGrpSpPr/>
            <p:nvPr/>
          </p:nvGrpSpPr>
          <p:grpSpPr>
            <a:xfrm>
              <a:off x="1691473" y="2528698"/>
              <a:ext cx="389319" cy="624987"/>
              <a:chOff x="4932876" y="1600120"/>
              <a:chExt cx="389319" cy="833316"/>
            </a:xfrm>
          </p:grpSpPr>
          <p:sp>
            <p:nvSpPr>
              <p:cNvPr id="1729" name="Google Shape;1729;p19"/>
              <p:cNvSpPr txBox="1"/>
              <p:nvPr/>
            </p:nvSpPr>
            <p:spPr>
              <a:xfrm>
                <a:off x="4932876" y="1600120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1730;p19"/>
              <p:cNvSpPr txBox="1"/>
              <p:nvPr/>
            </p:nvSpPr>
            <p:spPr>
              <a:xfrm>
                <a:off x="4940121" y="1940994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</a:t>
                </a:r>
                <a:endParaRPr b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31" name="Google Shape;1731;p19"/>
              <p:cNvCxnSpPr/>
              <p:nvPr/>
            </p:nvCxnSpPr>
            <p:spPr>
              <a:xfrm>
                <a:off x="4956435" y="2051029"/>
                <a:ext cx="36576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732" name="Google Shape;1732;p19"/>
            <p:cNvSpPr txBox="1"/>
            <p:nvPr/>
          </p:nvSpPr>
          <p:spPr>
            <a:xfrm>
              <a:off x="2056939" y="2652525"/>
              <a:ext cx="304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33" name="Google Shape;1733;p19"/>
            <p:cNvGrpSpPr/>
            <p:nvPr/>
          </p:nvGrpSpPr>
          <p:grpSpPr>
            <a:xfrm>
              <a:off x="2358223" y="2528698"/>
              <a:ext cx="381000" cy="630377"/>
              <a:chOff x="5713926" y="1600120"/>
              <a:chExt cx="381000" cy="840503"/>
            </a:xfrm>
          </p:grpSpPr>
          <p:sp>
            <p:nvSpPr>
              <p:cNvPr id="1734" name="Google Shape;1734;p19"/>
              <p:cNvSpPr txBox="1"/>
              <p:nvPr/>
            </p:nvSpPr>
            <p:spPr>
              <a:xfrm>
                <a:off x="5713926" y="1600120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5" name="Google Shape;1735;p19"/>
              <p:cNvSpPr txBox="1"/>
              <p:nvPr/>
            </p:nvSpPr>
            <p:spPr>
              <a:xfrm>
                <a:off x="5713926" y="1948181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</a:t>
                </a:r>
                <a:endParaRPr b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36" name="Google Shape;1736;p19"/>
              <p:cNvCxnSpPr/>
              <p:nvPr/>
            </p:nvCxnSpPr>
            <p:spPr>
              <a:xfrm>
                <a:off x="5718435" y="2051029"/>
                <a:ext cx="36576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737" name="Google Shape;1737;p19"/>
            <p:cNvSpPr txBox="1"/>
            <p:nvPr/>
          </p:nvSpPr>
          <p:spPr>
            <a:xfrm>
              <a:off x="2744212" y="2652525"/>
              <a:ext cx="304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38" name="Google Shape;1738;p19"/>
            <p:cNvGrpSpPr/>
            <p:nvPr/>
          </p:nvGrpSpPr>
          <p:grpSpPr>
            <a:xfrm>
              <a:off x="3044023" y="2528762"/>
              <a:ext cx="381000" cy="654307"/>
              <a:chOff x="6399726" y="1600200"/>
              <a:chExt cx="381000" cy="872407"/>
            </a:xfrm>
          </p:grpSpPr>
          <p:sp>
            <p:nvSpPr>
              <p:cNvPr id="1739" name="Google Shape;1739;p19"/>
              <p:cNvSpPr txBox="1"/>
              <p:nvPr/>
            </p:nvSpPr>
            <p:spPr>
              <a:xfrm>
                <a:off x="6399726" y="1600200"/>
                <a:ext cx="381000" cy="492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0" name="Google Shape;1740;p19"/>
              <p:cNvSpPr txBox="1"/>
              <p:nvPr/>
            </p:nvSpPr>
            <p:spPr>
              <a:xfrm>
                <a:off x="6399726" y="1980166"/>
                <a:ext cx="381000" cy="492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</a:t>
                </a:r>
                <a:endParaRPr b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741" name="Google Shape;1741;p19"/>
              <p:cNvCxnSpPr/>
              <p:nvPr/>
            </p:nvCxnSpPr>
            <p:spPr>
              <a:xfrm>
                <a:off x="6414966" y="2051029"/>
                <a:ext cx="36576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742" name="Google Shape;1742;p19"/>
          <p:cNvSpPr/>
          <p:nvPr/>
        </p:nvSpPr>
        <p:spPr>
          <a:xfrm>
            <a:off x="1054260" y="3876256"/>
            <a:ext cx="383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∴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3" name="Google Shape;1743;p19"/>
          <p:cNvSpPr/>
          <p:nvPr/>
        </p:nvSpPr>
        <p:spPr>
          <a:xfrm>
            <a:off x="2017192" y="358825"/>
            <a:ext cx="2460464" cy="23101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4" name="Google Shape;1744;p19"/>
          <p:cNvGrpSpPr/>
          <p:nvPr/>
        </p:nvGrpSpPr>
        <p:grpSpPr>
          <a:xfrm>
            <a:off x="4779311" y="800554"/>
            <a:ext cx="3931920" cy="1343024"/>
            <a:chOff x="1790700" y="2600325"/>
            <a:chExt cx="3931920" cy="1790699"/>
          </a:xfrm>
        </p:grpSpPr>
        <p:grpSp>
          <p:nvGrpSpPr>
            <p:cNvPr id="1745" name="Google Shape;1745;p19"/>
            <p:cNvGrpSpPr/>
            <p:nvPr/>
          </p:nvGrpSpPr>
          <p:grpSpPr>
            <a:xfrm flipH="1">
              <a:off x="2805955" y="2600325"/>
              <a:ext cx="480191" cy="1790699"/>
              <a:chOff x="4176074" y="3253740"/>
              <a:chExt cx="619141" cy="2308860"/>
            </a:xfrm>
          </p:grpSpPr>
          <p:grpSp>
            <p:nvGrpSpPr>
              <p:cNvPr id="1746" name="Google Shape;1746;p19"/>
              <p:cNvGrpSpPr/>
              <p:nvPr/>
            </p:nvGrpSpPr>
            <p:grpSpPr>
              <a:xfrm>
                <a:off x="4176074" y="3335960"/>
                <a:ext cx="489145" cy="2159627"/>
                <a:chOff x="1991110" y="2689860"/>
                <a:chExt cx="340610" cy="1805940"/>
              </a:xfrm>
            </p:grpSpPr>
            <p:cxnSp>
              <p:nvCxnSpPr>
                <p:cNvPr id="1747" name="Google Shape;1747;p19"/>
                <p:cNvCxnSpPr/>
                <p:nvPr/>
              </p:nvCxnSpPr>
              <p:spPr>
                <a:xfrm>
                  <a:off x="2232660" y="342900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48" name="Google Shape;1748;p19"/>
                <p:cNvCxnSpPr/>
                <p:nvPr/>
              </p:nvCxnSpPr>
              <p:spPr>
                <a:xfrm>
                  <a:off x="2234099" y="3732212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49" name="Google Shape;1749;p19"/>
                <p:cNvCxnSpPr/>
                <p:nvPr/>
              </p:nvCxnSpPr>
              <p:spPr>
                <a:xfrm>
                  <a:off x="2217420" y="327660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50" name="Google Shape;1750;p19"/>
                <p:cNvCxnSpPr/>
                <p:nvPr/>
              </p:nvCxnSpPr>
              <p:spPr>
                <a:xfrm>
                  <a:off x="2219122" y="3884612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51" name="Google Shape;1751;p19"/>
                <p:cNvCxnSpPr/>
                <p:nvPr/>
              </p:nvCxnSpPr>
              <p:spPr>
                <a:xfrm>
                  <a:off x="2192452" y="4037012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52" name="Google Shape;1752;p19"/>
                <p:cNvCxnSpPr/>
                <p:nvPr/>
              </p:nvCxnSpPr>
              <p:spPr>
                <a:xfrm>
                  <a:off x="2190344" y="312420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53" name="Google Shape;1753;p19"/>
                <p:cNvCxnSpPr/>
                <p:nvPr/>
              </p:nvCxnSpPr>
              <p:spPr>
                <a:xfrm>
                  <a:off x="2144873" y="297180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54" name="Google Shape;1754;p19"/>
                <p:cNvCxnSpPr/>
                <p:nvPr/>
              </p:nvCxnSpPr>
              <p:spPr>
                <a:xfrm>
                  <a:off x="2150928" y="4189412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55" name="Google Shape;1755;p19"/>
                <p:cNvCxnSpPr/>
                <p:nvPr/>
              </p:nvCxnSpPr>
              <p:spPr>
                <a:xfrm>
                  <a:off x="2091407" y="4341812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56" name="Google Shape;1756;p19"/>
                <p:cNvCxnSpPr/>
                <p:nvPr/>
              </p:nvCxnSpPr>
              <p:spPr>
                <a:xfrm>
                  <a:off x="1991110" y="4494212"/>
                  <a:ext cx="91439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57" name="Google Shape;1757;p19"/>
                <p:cNvCxnSpPr/>
                <p:nvPr/>
              </p:nvCxnSpPr>
              <p:spPr>
                <a:xfrm>
                  <a:off x="2077856" y="281940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58" name="Google Shape;1758;p19"/>
                <p:cNvCxnSpPr/>
                <p:nvPr/>
              </p:nvCxnSpPr>
              <p:spPr>
                <a:xfrm>
                  <a:off x="2004818" y="268986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59" name="Google Shape;1759;p19"/>
                <p:cNvCxnSpPr/>
                <p:nvPr/>
              </p:nvCxnSpPr>
              <p:spPr>
                <a:xfrm>
                  <a:off x="2240280" y="3581400"/>
                  <a:ext cx="91440" cy="1588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1760" name="Google Shape;1760;p19"/>
              <p:cNvSpPr/>
              <p:nvPr/>
            </p:nvSpPr>
            <p:spPr>
              <a:xfrm>
                <a:off x="4228478" y="3253740"/>
                <a:ext cx="566737" cy="2308860"/>
              </a:xfrm>
              <a:custGeom>
                <a:rect b="b" l="l" r="r" t="t"/>
                <a:pathLst>
                  <a:path extrusionOk="0" h="2308860" w="566738">
                    <a:moveTo>
                      <a:pt x="0" y="0"/>
                    </a:moveTo>
                    <a:cubicBezTo>
                      <a:pt x="566738" y="469583"/>
                      <a:pt x="552451" y="1891666"/>
                      <a:pt x="0" y="2308860"/>
                    </a:cubicBezTo>
                  </a:path>
                </a:pathLst>
              </a:cu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761" name="Google Shape;1761;p19"/>
            <p:cNvCxnSpPr/>
            <p:nvPr/>
          </p:nvCxnSpPr>
          <p:spPr>
            <a:xfrm>
              <a:off x="1790700" y="3516868"/>
              <a:ext cx="393192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62" name="Google Shape;1762;p19"/>
            <p:cNvSpPr txBox="1"/>
            <p:nvPr/>
          </p:nvSpPr>
          <p:spPr>
            <a:xfrm>
              <a:off x="5257800" y="3512165"/>
              <a:ext cx="30649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1" baseline="-25000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19"/>
            <p:cNvSpPr txBox="1"/>
            <p:nvPr/>
          </p:nvSpPr>
          <p:spPr>
            <a:xfrm>
              <a:off x="2652827" y="3512165"/>
              <a:ext cx="308098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19"/>
            <p:cNvSpPr txBox="1"/>
            <p:nvPr/>
          </p:nvSpPr>
          <p:spPr>
            <a:xfrm>
              <a:off x="4698722" y="3512165"/>
              <a:ext cx="290464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19"/>
            <p:cNvSpPr/>
            <p:nvPr/>
          </p:nvSpPr>
          <p:spPr>
            <a:xfrm>
              <a:off x="2897043" y="3458294"/>
              <a:ext cx="73152" cy="91440"/>
            </a:xfrm>
            <a:prstGeom prst="flowChartConnector">
              <a:avLst/>
            </a:prstGeom>
            <a:solidFill>
              <a:srgbClr val="00FF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19"/>
            <p:cNvSpPr/>
            <p:nvPr/>
          </p:nvSpPr>
          <p:spPr>
            <a:xfrm>
              <a:off x="4801292" y="3466068"/>
              <a:ext cx="73152" cy="91440"/>
            </a:xfrm>
            <a:prstGeom prst="flowChartConnector">
              <a:avLst/>
            </a:prstGeom>
            <a:solidFill>
              <a:srgbClr val="00FF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19"/>
            <p:cNvSpPr/>
            <p:nvPr/>
          </p:nvSpPr>
          <p:spPr>
            <a:xfrm>
              <a:off x="5391842" y="3466068"/>
              <a:ext cx="73152" cy="91440"/>
            </a:xfrm>
            <a:prstGeom prst="flowChartConnector">
              <a:avLst/>
            </a:prstGeom>
            <a:solidFill>
              <a:srgbClr val="00FF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8" name="Google Shape;1768;p19"/>
          <p:cNvGrpSpPr/>
          <p:nvPr/>
        </p:nvGrpSpPr>
        <p:grpSpPr>
          <a:xfrm>
            <a:off x="6027656" y="1221261"/>
            <a:ext cx="731520" cy="338554"/>
            <a:chOff x="3635945" y="4510685"/>
            <a:chExt cx="731520" cy="451404"/>
          </a:xfrm>
        </p:grpSpPr>
        <p:cxnSp>
          <p:nvCxnSpPr>
            <p:cNvPr id="1769" name="Google Shape;1769;p19"/>
            <p:cNvCxnSpPr/>
            <p:nvPr/>
          </p:nvCxnSpPr>
          <p:spPr>
            <a:xfrm>
              <a:off x="3635945" y="4560088"/>
              <a:ext cx="731520" cy="0"/>
            </a:xfrm>
            <a:prstGeom prst="straightConnector1">
              <a:avLst/>
            </a:prstGeom>
            <a:noFill/>
            <a:ln cap="flat" cmpd="sng" w="28575">
              <a:solidFill>
                <a:srgbClr val="2919FB"/>
              </a:solidFill>
              <a:prstDash val="dash"/>
              <a:round/>
              <a:headEnd len="med" w="med" type="stealth"/>
              <a:tailEnd len="med" w="med" type="stealth"/>
            </a:ln>
          </p:spPr>
        </p:cxnSp>
        <p:sp>
          <p:nvSpPr>
            <p:cNvPr id="1770" name="Google Shape;1770;p19"/>
            <p:cNvSpPr txBox="1"/>
            <p:nvPr/>
          </p:nvSpPr>
          <p:spPr>
            <a:xfrm>
              <a:off x="3838360" y="4510685"/>
              <a:ext cx="259974" cy="4514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b="1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1" name="Google Shape;1771;p19"/>
          <p:cNvSpPr txBox="1"/>
          <p:nvPr/>
        </p:nvSpPr>
        <p:spPr>
          <a:xfrm>
            <a:off x="6671989" y="624361"/>
            <a:ext cx="3658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baseline="30000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1" baseline="30000"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19"/>
          <p:cNvSpPr txBox="1"/>
          <p:nvPr/>
        </p:nvSpPr>
        <p:spPr>
          <a:xfrm>
            <a:off x="6657449" y="1464149"/>
            <a:ext cx="3561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1" baseline="30000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1" baseline="30000"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73" name="Google Shape;1773;p19"/>
          <p:cNvCxnSpPr/>
          <p:nvPr/>
        </p:nvCxnSpPr>
        <p:spPr>
          <a:xfrm rot="-5400000">
            <a:off x="6546468" y="1195166"/>
            <a:ext cx="548640" cy="1364"/>
          </a:xfrm>
          <a:prstGeom prst="straightConnector1">
            <a:avLst/>
          </a:prstGeom>
          <a:noFill/>
          <a:ln cap="flat" cmpd="sng" w="28575">
            <a:solidFill>
              <a:srgbClr val="0D5B0F"/>
            </a:solidFill>
            <a:prstDash val="dash"/>
            <a:round/>
            <a:headEnd len="sm" w="sm" type="none"/>
            <a:tailEnd len="med" w="med" type="stealth"/>
          </a:ln>
        </p:spPr>
      </p:cxnSp>
      <p:grpSp>
        <p:nvGrpSpPr>
          <p:cNvPr id="1774" name="Google Shape;1774;p19"/>
          <p:cNvGrpSpPr/>
          <p:nvPr/>
        </p:nvGrpSpPr>
        <p:grpSpPr>
          <a:xfrm>
            <a:off x="5950863" y="1765408"/>
            <a:ext cx="1920240" cy="338554"/>
            <a:chOff x="3464456" y="4548779"/>
            <a:chExt cx="1025548" cy="451404"/>
          </a:xfrm>
        </p:grpSpPr>
        <p:cxnSp>
          <p:nvCxnSpPr>
            <p:cNvPr id="1775" name="Google Shape;1775;p19"/>
            <p:cNvCxnSpPr/>
            <p:nvPr/>
          </p:nvCxnSpPr>
          <p:spPr>
            <a:xfrm rot="10800000">
              <a:off x="3464456" y="4594226"/>
              <a:ext cx="1025548" cy="0"/>
            </a:xfrm>
            <a:prstGeom prst="straightConnector1">
              <a:avLst/>
            </a:prstGeom>
            <a:noFill/>
            <a:ln cap="flat" cmpd="sng" w="28575">
              <a:solidFill>
                <a:srgbClr val="2919FB"/>
              </a:solidFill>
              <a:prstDash val="dash"/>
              <a:round/>
              <a:headEnd len="med" w="med" type="stealth"/>
              <a:tailEnd len="med" w="med" type="stealth"/>
            </a:ln>
          </p:spPr>
        </p:cxnSp>
        <p:sp>
          <p:nvSpPr>
            <p:cNvPr id="1776" name="Google Shape;1776;p19"/>
            <p:cNvSpPr txBox="1"/>
            <p:nvPr/>
          </p:nvSpPr>
          <p:spPr>
            <a:xfrm>
              <a:off x="3754063" y="4548779"/>
              <a:ext cx="447072" cy="4514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20 cm</a:t>
              </a:r>
              <a:endParaRPr b="1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7" name="Google Shape;1777;p19"/>
          <p:cNvSpPr txBox="1"/>
          <p:nvPr/>
        </p:nvSpPr>
        <p:spPr>
          <a:xfrm>
            <a:off x="4737828" y="706911"/>
            <a:ext cx="3241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D5B0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1" sz="1800">
              <a:solidFill>
                <a:srgbClr val="0D5B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8" name="Google Shape;1778;p19"/>
          <p:cNvSpPr txBox="1"/>
          <p:nvPr/>
        </p:nvSpPr>
        <p:spPr>
          <a:xfrm>
            <a:off x="4742637" y="1486016"/>
            <a:ext cx="3145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D5B0F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1" sz="1800">
              <a:solidFill>
                <a:srgbClr val="0D5B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79" name="Google Shape;1779;p19"/>
          <p:cNvCxnSpPr/>
          <p:nvPr/>
        </p:nvCxnSpPr>
        <p:spPr>
          <a:xfrm rot="-5400000">
            <a:off x="4654157" y="1249759"/>
            <a:ext cx="471149" cy="1364"/>
          </a:xfrm>
          <a:prstGeom prst="straightConnector1">
            <a:avLst/>
          </a:prstGeom>
          <a:noFill/>
          <a:ln cap="flat" cmpd="sng" w="28575">
            <a:solidFill>
              <a:srgbClr val="0D5B0F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780" name="Google Shape;1780;p19"/>
          <p:cNvGrpSpPr/>
          <p:nvPr/>
        </p:nvGrpSpPr>
        <p:grpSpPr>
          <a:xfrm>
            <a:off x="4893611" y="1221261"/>
            <a:ext cx="1005840" cy="307777"/>
            <a:chOff x="3211830" y="4539234"/>
            <a:chExt cx="1005840" cy="410369"/>
          </a:xfrm>
        </p:grpSpPr>
        <p:cxnSp>
          <p:nvCxnSpPr>
            <p:cNvPr id="1781" name="Google Shape;1781;p19"/>
            <p:cNvCxnSpPr/>
            <p:nvPr/>
          </p:nvCxnSpPr>
          <p:spPr>
            <a:xfrm rot="10800000">
              <a:off x="3211830" y="4584699"/>
              <a:ext cx="1005840" cy="0"/>
            </a:xfrm>
            <a:prstGeom prst="straightConnector1">
              <a:avLst/>
            </a:prstGeom>
            <a:noFill/>
            <a:ln cap="flat" cmpd="sng" w="28575">
              <a:solidFill>
                <a:srgbClr val="2919FB"/>
              </a:solidFill>
              <a:prstDash val="dash"/>
              <a:round/>
              <a:headEnd len="med" w="med" type="stealth"/>
              <a:tailEnd len="med" w="med" type="stealth"/>
            </a:ln>
          </p:spPr>
        </p:cxnSp>
        <p:sp>
          <p:nvSpPr>
            <p:cNvPr id="1782" name="Google Shape;1782;p19"/>
            <p:cNvSpPr txBox="1"/>
            <p:nvPr/>
          </p:nvSpPr>
          <p:spPr>
            <a:xfrm>
              <a:off x="3318510" y="4539234"/>
              <a:ext cx="670560" cy="410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25 cm</a:t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3" name="Google Shape;1783;p19"/>
          <p:cNvSpPr/>
          <p:nvPr/>
        </p:nvSpPr>
        <p:spPr>
          <a:xfrm>
            <a:off x="982508" y="583486"/>
            <a:ext cx="1639107" cy="23101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4" name="Google Shape;1784;p19"/>
          <p:cNvSpPr/>
          <p:nvPr/>
        </p:nvSpPr>
        <p:spPr>
          <a:xfrm>
            <a:off x="2641236" y="591106"/>
            <a:ext cx="2095500" cy="23101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5" name="Google Shape;1785;p19"/>
          <p:cNvGrpSpPr/>
          <p:nvPr/>
        </p:nvGrpSpPr>
        <p:grpSpPr>
          <a:xfrm>
            <a:off x="1564327" y="3752850"/>
            <a:ext cx="389319" cy="624987"/>
            <a:chOff x="4932876" y="1600120"/>
            <a:chExt cx="389319" cy="833316"/>
          </a:xfrm>
        </p:grpSpPr>
        <p:sp>
          <p:nvSpPr>
            <p:cNvPr id="1786" name="Google Shape;1786;p19"/>
            <p:cNvSpPr txBox="1"/>
            <p:nvPr/>
          </p:nvSpPr>
          <p:spPr>
            <a:xfrm>
              <a:off x="493287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19"/>
            <p:cNvSpPr txBox="1"/>
            <p:nvPr/>
          </p:nvSpPr>
          <p:spPr>
            <a:xfrm>
              <a:off x="4940121" y="1940994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88" name="Google Shape;1788;p19"/>
            <p:cNvCxnSpPr/>
            <p:nvPr/>
          </p:nvCxnSpPr>
          <p:spPr>
            <a:xfrm>
              <a:off x="4956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89" name="Google Shape;1789;p19"/>
          <p:cNvSpPr txBox="1"/>
          <p:nvPr/>
        </p:nvSpPr>
        <p:spPr>
          <a:xfrm>
            <a:off x="1929793" y="3876677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0" name="Google Shape;1790;p19"/>
          <p:cNvGrpSpPr/>
          <p:nvPr/>
        </p:nvGrpSpPr>
        <p:grpSpPr>
          <a:xfrm>
            <a:off x="2209800" y="3752850"/>
            <a:ext cx="500541" cy="639903"/>
            <a:chOff x="5673599" y="1600120"/>
            <a:chExt cx="500541" cy="853204"/>
          </a:xfrm>
        </p:grpSpPr>
        <p:sp>
          <p:nvSpPr>
            <p:cNvPr id="1791" name="Google Shape;1791;p19"/>
            <p:cNvSpPr txBox="1"/>
            <p:nvPr/>
          </p:nvSpPr>
          <p:spPr>
            <a:xfrm>
              <a:off x="571392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19"/>
            <p:cNvSpPr txBox="1"/>
            <p:nvPr/>
          </p:nvSpPr>
          <p:spPr>
            <a:xfrm>
              <a:off x="5673599" y="1960881"/>
              <a:ext cx="500541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93" name="Google Shape;1793;p19"/>
            <p:cNvCxnSpPr/>
            <p:nvPr/>
          </p:nvCxnSpPr>
          <p:spPr>
            <a:xfrm>
              <a:off x="5718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94" name="Google Shape;1794;p19"/>
          <p:cNvSpPr txBox="1"/>
          <p:nvPr/>
        </p:nvSpPr>
        <p:spPr>
          <a:xfrm>
            <a:off x="2654300" y="3876677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5" name="Google Shape;1795;p19"/>
          <p:cNvGrpSpPr/>
          <p:nvPr/>
        </p:nvGrpSpPr>
        <p:grpSpPr>
          <a:xfrm>
            <a:off x="2792518" y="3752914"/>
            <a:ext cx="712682" cy="654307"/>
            <a:chOff x="6275367" y="1600200"/>
            <a:chExt cx="712682" cy="872407"/>
          </a:xfrm>
        </p:grpSpPr>
        <p:sp>
          <p:nvSpPr>
            <p:cNvPr id="1796" name="Google Shape;1796;p19"/>
            <p:cNvSpPr txBox="1"/>
            <p:nvPr/>
          </p:nvSpPr>
          <p:spPr>
            <a:xfrm>
              <a:off x="6454649" y="1600200"/>
              <a:ext cx="381000" cy="49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19"/>
            <p:cNvSpPr txBox="1"/>
            <p:nvPr/>
          </p:nvSpPr>
          <p:spPr>
            <a:xfrm>
              <a:off x="6275367" y="1980166"/>
              <a:ext cx="712682" cy="49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(-25)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98" name="Google Shape;1798;p19"/>
            <p:cNvCxnSpPr/>
            <p:nvPr/>
          </p:nvCxnSpPr>
          <p:spPr>
            <a:xfrm>
              <a:off x="6414966" y="2051029"/>
              <a:ext cx="4572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799" name="Google Shape;1799;p19"/>
          <p:cNvGrpSpPr/>
          <p:nvPr/>
        </p:nvGrpSpPr>
        <p:grpSpPr>
          <a:xfrm>
            <a:off x="1581150" y="3196590"/>
            <a:ext cx="389319" cy="624987"/>
            <a:chOff x="4932876" y="1600120"/>
            <a:chExt cx="389319" cy="833316"/>
          </a:xfrm>
        </p:grpSpPr>
        <p:sp>
          <p:nvSpPr>
            <p:cNvPr id="1800" name="Google Shape;1800;p19"/>
            <p:cNvSpPr txBox="1"/>
            <p:nvPr/>
          </p:nvSpPr>
          <p:spPr>
            <a:xfrm>
              <a:off x="493287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19"/>
            <p:cNvSpPr txBox="1"/>
            <p:nvPr/>
          </p:nvSpPr>
          <p:spPr>
            <a:xfrm>
              <a:off x="4940121" y="1940994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02" name="Google Shape;1802;p19"/>
            <p:cNvCxnSpPr/>
            <p:nvPr/>
          </p:nvCxnSpPr>
          <p:spPr>
            <a:xfrm>
              <a:off x="4956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03" name="Google Shape;1803;p19"/>
          <p:cNvSpPr txBox="1"/>
          <p:nvPr/>
        </p:nvSpPr>
        <p:spPr>
          <a:xfrm>
            <a:off x="1946616" y="3320417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04" name="Google Shape;1804;p19"/>
          <p:cNvGrpSpPr/>
          <p:nvPr/>
        </p:nvGrpSpPr>
        <p:grpSpPr>
          <a:xfrm>
            <a:off x="2971800" y="3196590"/>
            <a:ext cx="381000" cy="630377"/>
            <a:chOff x="5713926" y="1600120"/>
            <a:chExt cx="381000" cy="840503"/>
          </a:xfrm>
        </p:grpSpPr>
        <p:sp>
          <p:nvSpPr>
            <p:cNvPr id="1805" name="Google Shape;1805;p19"/>
            <p:cNvSpPr txBox="1"/>
            <p:nvPr/>
          </p:nvSpPr>
          <p:spPr>
            <a:xfrm>
              <a:off x="571392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19"/>
            <p:cNvSpPr txBox="1"/>
            <p:nvPr/>
          </p:nvSpPr>
          <p:spPr>
            <a:xfrm>
              <a:off x="5713926" y="1948181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07" name="Google Shape;1807;p19"/>
            <p:cNvCxnSpPr/>
            <p:nvPr/>
          </p:nvCxnSpPr>
          <p:spPr>
            <a:xfrm>
              <a:off x="5718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08" name="Google Shape;1808;p19"/>
          <p:cNvSpPr txBox="1"/>
          <p:nvPr/>
        </p:nvSpPr>
        <p:spPr>
          <a:xfrm>
            <a:off x="2667000" y="3320417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09" name="Google Shape;1809;p19"/>
          <p:cNvGrpSpPr/>
          <p:nvPr/>
        </p:nvGrpSpPr>
        <p:grpSpPr>
          <a:xfrm>
            <a:off x="2247900" y="3196654"/>
            <a:ext cx="381000" cy="654307"/>
            <a:chOff x="6399726" y="1600200"/>
            <a:chExt cx="381000" cy="872407"/>
          </a:xfrm>
        </p:grpSpPr>
        <p:sp>
          <p:nvSpPr>
            <p:cNvPr id="1810" name="Google Shape;1810;p19"/>
            <p:cNvSpPr txBox="1"/>
            <p:nvPr/>
          </p:nvSpPr>
          <p:spPr>
            <a:xfrm>
              <a:off x="6399726" y="160020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19"/>
            <p:cNvSpPr txBox="1"/>
            <p:nvPr/>
          </p:nvSpPr>
          <p:spPr>
            <a:xfrm>
              <a:off x="6399726" y="1980166"/>
              <a:ext cx="381000" cy="49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12" name="Google Shape;1812;p19"/>
            <p:cNvCxnSpPr/>
            <p:nvPr/>
          </p:nvCxnSpPr>
          <p:spPr>
            <a:xfrm>
              <a:off x="6414966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13" name="Google Shape;1813;p19"/>
          <p:cNvSpPr/>
          <p:nvPr/>
        </p:nvSpPr>
        <p:spPr>
          <a:xfrm>
            <a:off x="1054260" y="4454002"/>
            <a:ext cx="383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∴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4" name="Google Shape;1814;p19"/>
          <p:cNvGrpSpPr/>
          <p:nvPr/>
        </p:nvGrpSpPr>
        <p:grpSpPr>
          <a:xfrm>
            <a:off x="1566584" y="4330596"/>
            <a:ext cx="389319" cy="624987"/>
            <a:chOff x="4932876" y="1600120"/>
            <a:chExt cx="389319" cy="833316"/>
          </a:xfrm>
        </p:grpSpPr>
        <p:sp>
          <p:nvSpPr>
            <p:cNvPr id="1815" name="Google Shape;1815;p19"/>
            <p:cNvSpPr txBox="1"/>
            <p:nvPr/>
          </p:nvSpPr>
          <p:spPr>
            <a:xfrm>
              <a:off x="493287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19"/>
            <p:cNvSpPr txBox="1"/>
            <p:nvPr/>
          </p:nvSpPr>
          <p:spPr>
            <a:xfrm>
              <a:off x="4940121" y="1940994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17" name="Google Shape;1817;p19"/>
            <p:cNvCxnSpPr/>
            <p:nvPr/>
          </p:nvCxnSpPr>
          <p:spPr>
            <a:xfrm>
              <a:off x="4956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18" name="Google Shape;1818;p19"/>
          <p:cNvSpPr txBox="1"/>
          <p:nvPr/>
        </p:nvSpPr>
        <p:spPr>
          <a:xfrm>
            <a:off x="1932050" y="4454423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9" name="Google Shape;1819;p19"/>
          <p:cNvGrpSpPr/>
          <p:nvPr/>
        </p:nvGrpSpPr>
        <p:grpSpPr>
          <a:xfrm>
            <a:off x="2212057" y="4330596"/>
            <a:ext cx="500541" cy="639903"/>
            <a:chOff x="5673599" y="1600120"/>
            <a:chExt cx="500541" cy="853204"/>
          </a:xfrm>
        </p:grpSpPr>
        <p:sp>
          <p:nvSpPr>
            <p:cNvPr id="1820" name="Google Shape;1820;p19"/>
            <p:cNvSpPr txBox="1"/>
            <p:nvPr/>
          </p:nvSpPr>
          <p:spPr>
            <a:xfrm>
              <a:off x="571392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19"/>
            <p:cNvSpPr txBox="1"/>
            <p:nvPr/>
          </p:nvSpPr>
          <p:spPr>
            <a:xfrm>
              <a:off x="5673599" y="1960881"/>
              <a:ext cx="500541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22" name="Google Shape;1822;p19"/>
            <p:cNvCxnSpPr/>
            <p:nvPr/>
          </p:nvCxnSpPr>
          <p:spPr>
            <a:xfrm>
              <a:off x="5718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23" name="Google Shape;1823;p19"/>
          <p:cNvSpPr txBox="1"/>
          <p:nvPr/>
        </p:nvSpPr>
        <p:spPr>
          <a:xfrm>
            <a:off x="2656557" y="4454423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4" name="Google Shape;1824;p19"/>
          <p:cNvGrpSpPr/>
          <p:nvPr/>
        </p:nvGrpSpPr>
        <p:grpSpPr>
          <a:xfrm>
            <a:off x="2794775" y="4330660"/>
            <a:ext cx="712682" cy="654307"/>
            <a:chOff x="6275367" y="1600200"/>
            <a:chExt cx="712682" cy="872407"/>
          </a:xfrm>
        </p:grpSpPr>
        <p:sp>
          <p:nvSpPr>
            <p:cNvPr id="1825" name="Google Shape;1825;p19"/>
            <p:cNvSpPr txBox="1"/>
            <p:nvPr/>
          </p:nvSpPr>
          <p:spPr>
            <a:xfrm>
              <a:off x="6454649" y="1600200"/>
              <a:ext cx="381000" cy="49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19"/>
            <p:cNvSpPr txBox="1"/>
            <p:nvPr/>
          </p:nvSpPr>
          <p:spPr>
            <a:xfrm>
              <a:off x="6275367" y="1980166"/>
              <a:ext cx="712682" cy="49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25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27" name="Google Shape;1827;p19"/>
            <p:cNvCxnSpPr/>
            <p:nvPr/>
          </p:nvCxnSpPr>
          <p:spPr>
            <a:xfrm>
              <a:off x="6414966" y="2051029"/>
              <a:ext cx="4572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828" name="Google Shape;1828;p19"/>
          <p:cNvCxnSpPr/>
          <p:nvPr/>
        </p:nvCxnSpPr>
        <p:spPr>
          <a:xfrm>
            <a:off x="4439399" y="1123950"/>
            <a:ext cx="0" cy="374904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1829" name="Google Shape;1829;p19"/>
          <p:cNvSpPr/>
          <p:nvPr/>
        </p:nvSpPr>
        <p:spPr>
          <a:xfrm>
            <a:off x="4445000" y="2331909"/>
            <a:ext cx="383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∴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0" name="Google Shape;1830;p19"/>
          <p:cNvGrpSpPr/>
          <p:nvPr/>
        </p:nvGrpSpPr>
        <p:grpSpPr>
          <a:xfrm>
            <a:off x="4955067" y="2208503"/>
            <a:ext cx="389319" cy="624987"/>
            <a:chOff x="4932876" y="1600120"/>
            <a:chExt cx="389319" cy="833316"/>
          </a:xfrm>
        </p:grpSpPr>
        <p:sp>
          <p:nvSpPr>
            <p:cNvPr id="1831" name="Google Shape;1831;p19"/>
            <p:cNvSpPr txBox="1"/>
            <p:nvPr/>
          </p:nvSpPr>
          <p:spPr>
            <a:xfrm>
              <a:off x="493287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2" name="Google Shape;1832;p19"/>
            <p:cNvSpPr txBox="1"/>
            <p:nvPr/>
          </p:nvSpPr>
          <p:spPr>
            <a:xfrm>
              <a:off x="4940121" y="1940994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33" name="Google Shape;1833;p19"/>
            <p:cNvCxnSpPr/>
            <p:nvPr/>
          </p:nvCxnSpPr>
          <p:spPr>
            <a:xfrm>
              <a:off x="4956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34" name="Google Shape;1834;p19"/>
          <p:cNvSpPr txBox="1"/>
          <p:nvPr/>
        </p:nvSpPr>
        <p:spPr>
          <a:xfrm>
            <a:off x="5320533" y="2332330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5" name="Google Shape;1835;p19"/>
          <p:cNvSpPr txBox="1"/>
          <p:nvPr/>
        </p:nvSpPr>
        <p:spPr>
          <a:xfrm>
            <a:off x="5580589" y="2190750"/>
            <a:ext cx="990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 + 20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6" name="Google Shape;1836;p19"/>
          <p:cNvSpPr txBox="1"/>
          <p:nvPr/>
        </p:nvSpPr>
        <p:spPr>
          <a:xfrm>
            <a:off x="5557740" y="2548751"/>
            <a:ext cx="10134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</a:t>
            </a:r>
            <a:r>
              <a:rPr b="1" lang="en-US" sz="18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×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25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7" name="Google Shape;1837;p19"/>
          <p:cNvCxnSpPr/>
          <p:nvPr/>
        </p:nvCxnSpPr>
        <p:spPr>
          <a:xfrm>
            <a:off x="5594787" y="2544963"/>
            <a:ext cx="956558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8" name="Google Shape;1838;p19"/>
          <p:cNvSpPr/>
          <p:nvPr/>
        </p:nvSpPr>
        <p:spPr>
          <a:xfrm>
            <a:off x="4445000" y="3238529"/>
            <a:ext cx="383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∴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9" name="Google Shape;1839;p19"/>
          <p:cNvGrpSpPr/>
          <p:nvPr/>
        </p:nvGrpSpPr>
        <p:grpSpPr>
          <a:xfrm>
            <a:off x="4955067" y="3115123"/>
            <a:ext cx="389319" cy="624987"/>
            <a:chOff x="4932876" y="1600120"/>
            <a:chExt cx="389319" cy="833316"/>
          </a:xfrm>
        </p:grpSpPr>
        <p:sp>
          <p:nvSpPr>
            <p:cNvPr id="1840" name="Google Shape;1840;p19"/>
            <p:cNvSpPr txBox="1"/>
            <p:nvPr/>
          </p:nvSpPr>
          <p:spPr>
            <a:xfrm>
              <a:off x="493287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19"/>
            <p:cNvSpPr txBox="1"/>
            <p:nvPr/>
          </p:nvSpPr>
          <p:spPr>
            <a:xfrm>
              <a:off x="4940121" y="1940994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42" name="Google Shape;1842;p19"/>
            <p:cNvCxnSpPr/>
            <p:nvPr/>
          </p:nvCxnSpPr>
          <p:spPr>
            <a:xfrm>
              <a:off x="4956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43" name="Google Shape;1843;p19"/>
          <p:cNvSpPr txBox="1"/>
          <p:nvPr/>
        </p:nvSpPr>
        <p:spPr>
          <a:xfrm>
            <a:off x="5320533" y="3238950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4" name="Google Shape;1844;p19"/>
          <p:cNvSpPr txBox="1"/>
          <p:nvPr/>
        </p:nvSpPr>
        <p:spPr>
          <a:xfrm>
            <a:off x="5793274" y="3097370"/>
            <a:ext cx="4551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5" name="Google Shape;1845;p19"/>
          <p:cNvSpPr txBox="1"/>
          <p:nvPr/>
        </p:nvSpPr>
        <p:spPr>
          <a:xfrm>
            <a:off x="5557740" y="3455371"/>
            <a:ext cx="10134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</a:t>
            </a:r>
            <a:r>
              <a:rPr b="1" lang="en-US" sz="18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×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25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6" name="Google Shape;1846;p19"/>
          <p:cNvCxnSpPr/>
          <p:nvPr/>
        </p:nvCxnSpPr>
        <p:spPr>
          <a:xfrm>
            <a:off x="5594787" y="3451583"/>
            <a:ext cx="956558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7" name="Google Shape;1847;p19"/>
          <p:cNvCxnSpPr/>
          <p:nvPr/>
        </p:nvCxnSpPr>
        <p:spPr>
          <a:xfrm flipH="1" rot="-5400000">
            <a:off x="5913448" y="3203160"/>
            <a:ext cx="171450" cy="152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1848" name="Google Shape;1848;p19"/>
          <p:cNvSpPr txBox="1"/>
          <p:nvPr/>
        </p:nvSpPr>
        <p:spPr>
          <a:xfrm>
            <a:off x="6061826" y="2951819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9" name="Google Shape;1849;p19"/>
          <p:cNvCxnSpPr/>
          <p:nvPr/>
        </p:nvCxnSpPr>
        <p:spPr>
          <a:xfrm flipH="1" rot="-5400000">
            <a:off x="6153901" y="3590174"/>
            <a:ext cx="171450" cy="152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1850" name="Google Shape;1850;p19"/>
          <p:cNvSpPr txBox="1"/>
          <p:nvPr/>
        </p:nvSpPr>
        <p:spPr>
          <a:xfrm>
            <a:off x="6456345" y="3497818"/>
            <a:ext cx="3189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1" name="Google Shape;1851;p19"/>
          <p:cNvSpPr/>
          <p:nvPr/>
        </p:nvSpPr>
        <p:spPr>
          <a:xfrm>
            <a:off x="6750056" y="2331907"/>
            <a:ext cx="383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∴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2" name="Google Shape;1852;p19"/>
          <p:cNvGrpSpPr/>
          <p:nvPr/>
        </p:nvGrpSpPr>
        <p:grpSpPr>
          <a:xfrm>
            <a:off x="7260123" y="2208501"/>
            <a:ext cx="389319" cy="624987"/>
            <a:chOff x="4932876" y="1600120"/>
            <a:chExt cx="389319" cy="833316"/>
          </a:xfrm>
        </p:grpSpPr>
        <p:sp>
          <p:nvSpPr>
            <p:cNvPr id="1853" name="Google Shape;1853;p19"/>
            <p:cNvSpPr txBox="1"/>
            <p:nvPr/>
          </p:nvSpPr>
          <p:spPr>
            <a:xfrm>
              <a:off x="4932876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19"/>
            <p:cNvSpPr txBox="1"/>
            <p:nvPr/>
          </p:nvSpPr>
          <p:spPr>
            <a:xfrm>
              <a:off x="4940121" y="1940994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55" name="Google Shape;1855;p19"/>
            <p:cNvCxnSpPr/>
            <p:nvPr/>
          </p:nvCxnSpPr>
          <p:spPr>
            <a:xfrm>
              <a:off x="4956435" y="2051029"/>
              <a:ext cx="36576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56" name="Google Shape;1856;p19"/>
          <p:cNvSpPr txBox="1"/>
          <p:nvPr/>
        </p:nvSpPr>
        <p:spPr>
          <a:xfrm>
            <a:off x="7625589" y="2332328"/>
            <a:ext cx="30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7" name="Google Shape;1857;p19"/>
          <p:cNvGrpSpPr/>
          <p:nvPr/>
        </p:nvGrpSpPr>
        <p:grpSpPr>
          <a:xfrm>
            <a:off x="8025332" y="2208503"/>
            <a:ext cx="575558" cy="663088"/>
            <a:chOff x="4940121" y="1600120"/>
            <a:chExt cx="575558" cy="884116"/>
          </a:xfrm>
        </p:grpSpPr>
        <p:sp>
          <p:nvSpPr>
            <p:cNvPr id="1858" name="Google Shape;1858;p19"/>
            <p:cNvSpPr txBox="1"/>
            <p:nvPr/>
          </p:nvSpPr>
          <p:spPr>
            <a:xfrm>
              <a:off x="5007870" y="1600120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19"/>
            <p:cNvSpPr txBox="1"/>
            <p:nvPr/>
          </p:nvSpPr>
          <p:spPr>
            <a:xfrm>
              <a:off x="4940121" y="1991794"/>
              <a:ext cx="575558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100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60" name="Google Shape;1860;p19"/>
            <p:cNvCxnSpPr/>
            <p:nvPr/>
          </p:nvCxnSpPr>
          <p:spPr>
            <a:xfrm>
              <a:off x="4956435" y="2051029"/>
              <a:ext cx="54864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61" name="Google Shape;1861;p19"/>
          <p:cNvSpPr/>
          <p:nvPr/>
        </p:nvSpPr>
        <p:spPr>
          <a:xfrm>
            <a:off x="6750056" y="3057269"/>
            <a:ext cx="383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∴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2" name="Google Shape;1862;p19"/>
          <p:cNvSpPr txBox="1"/>
          <p:nvPr/>
        </p:nvSpPr>
        <p:spPr>
          <a:xfrm>
            <a:off x="7397967" y="3072081"/>
            <a:ext cx="5916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  =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3" name="Google Shape;1863;p19"/>
          <p:cNvGrpSpPr/>
          <p:nvPr/>
        </p:nvGrpSpPr>
        <p:grpSpPr>
          <a:xfrm>
            <a:off x="7948677" y="2905578"/>
            <a:ext cx="575558" cy="674132"/>
            <a:chOff x="4940121" y="1587834"/>
            <a:chExt cx="575558" cy="898842"/>
          </a:xfrm>
        </p:grpSpPr>
        <p:sp>
          <p:nvSpPr>
            <p:cNvPr id="1864" name="Google Shape;1864;p19"/>
            <p:cNvSpPr txBox="1"/>
            <p:nvPr/>
          </p:nvSpPr>
          <p:spPr>
            <a:xfrm>
              <a:off x="5037400" y="1994234"/>
              <a:ext cx="381000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19"/>
            <p:cNvSpPr txBox="1"/>
            <p:nvPr/>
          </p:nvSpPr>
          <p:spPr>
            <a:xfrm>
              <a:off x="4940121" y="1587834"/>
              <a:ext cx="575558" cy="492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100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66" name="Google Shape;1866;p19"/>
            <p:cNvCxnSpPr/>
            <p:nvPr/>
          </p:nvCxnSpPr>
          <p:spPr>
            <a:xfrm>
              <a:off x="4956435" y="2051029"/>
              <a:ext cx="54864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67" name="Google Shape;1867;p19"/>
          <p:cNvSpPr/>
          <p:nvPr/>
        </p:nvSpPr>
        <p:spPr>
          <a:xfrm>
            <a:off x="6934200" y="3644979"/>
            <a:ext cx="1480378" cy="374571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CC99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∴ v = 11.1 cm</a:t>
            </a:r>
            <a:endParaRPr/>
          </a:p>
        </p:txBody>
      </p:sp>
      <p:sp>
        <p:nvSpPr>
          <p:cNvPr id="1868" name="Google Shape;1868;p19"/>
          <p:cNvSpPr/>
          <p:nvPr/>
        </p:nvSpPr>
        <p:spPr>
          <a:xfrm>
            <a:off x="4467974" y="4171806"/>
            <a:ext cx="4165600" cy="715089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00FFFF"/>
              </a:gs>
              <a:gs pos="9000">
                <a:srgbClr val="00FFFF"/>
              </a:gs>
              <a:gs pos="100000">
                <a:schemeClr val="lt1"/>
              </a:gs>
            </a:gsLst>
            <a:lin ang="0" scaled="0"/>
          </a:gra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Ans: The image is formed at a distance of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11.1 cm behind the mirror.</a:t>
            </a:r>
            <a:endParaRPr/>
          </a:p>
        </p:txBody>
      </p:sp>
      <p:grpSp>
        <p:nvGrpSpPr>
          <p:cNvPr id="1869" name="Google Shape;1869;p19"/>
          <p:cNvGrpSpPr/>
          <p:nvPr/>
        </p:nvGrpSpPr>
        <p:grpSpPr>
          <a:xfrm>
            <a:off x="376237" y="155255"/>
            <a:ext cx="680474" cy="640080"/>
            <a:chOff x="124463" y="34506"/>
            <a:chExt cx="680474" cy="640080"/>
          </a:xfrm>
        </p:grpSpPr>
        <p:pic>
          <p:nvPicPr>
            <p:cNvPr descr="D:\MJ\ROBOMATE\Madhuri mam\CBSE 8th\Practical geometry\Untitled-1 copy.png" id="1870" name="Google Shape;1870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4463" y="34506"/>
              <a:ext cx="680474" cy="640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1" name="Google Shape;1871;p19"/>
            <p:cNvSpPr/>
            <p:nvPr/>
          </p:nvSpPr>
          <p:spPr>
            <a:xfrm>
              <a:off x="292489" y="256576"/>
              <a:ext cx="32092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dk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5</a:t>
              </a:r>
              <a:endParaRPr b="1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72" name="Google Shape;1872;p19"/>
          <p:cNvCxnSpPr/>
          <p:nvPr/>
        </p:nvCxnSpPr>
        <p:spPr>
          <a:xfrm>
            <a:off x="6766037" y="2305085"/>
            <a:ext cx="0" cy="155448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 drive\MJ WORK\Pooja mam (physics)\CBSE (X)\Light - Reflection and Refraction\900_Rizwana-Khan_Purple Gradient Background.jpg" id="24" name="Google Shape;24;p2"/>
          <p:cNvPicPr preferRelativeResize="0"/>
          <p:nvPr/>
        </p:nvPicPr>
        <p:blipFill rotWithShape="1">
          <a:blip r:embed="rId3">
            <a:alphaModFix/>
          </a:blip>
          <a:srcRect b="14887" l="0" r="0" t="25110"/>
          <a:stretch/>
        </p:blipFill>
        <p:spPr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"/>
          <p:cNvSpPr/>
          <p:nvPr/>
        </p:nvSpPr>
        <p:spPr>
          <a:xfrm>
            <a:off x="1445654" y="128885"/>
            <a:ext cx="64791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Difference between a concave and convex mirror</a:t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838200" y="599689"/>
            <a:ext cx="279595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haroni"/>
                <a:ea typeface="Aharoni"/>
                <a:cs typeface="Aharoni"/>
                <a:sym typeface="Aharoni"/>
              </a:rPr>
              <a:t>Concave mirror</a:t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1311144" y="1081469"/>
            <a:ext cx="1889256" cy="44179"/>
          </a:xfrm>
          <a:prstGeom prst="rect">
            <a:avLst/>
          </a:prstGeom>
          <a:gradFill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5881110" y="599689"/>
            <a:ext cx="26532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haroni"/>
                <a:ea typeface="Aharoni"/>
                <a:cs typeface="Aharoni"/>
                <a:sym typeface="Aharoni"/>
              </a:rPr>
              <a:t>Convex mirror</a:t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6248400" y="1088910"/>
            <a:ext cx="1889256" cy="44179"/>
          </a:xfrm>
          <a:prstGeom prst="rect">
            <a:avLst/>
          </a:prstGeom>
          <a:gradFill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"/>
          <p:cNvGrpSpPr/>
          <p:nvPr/>
        </p:nvGrpSpPr>
        <p:grpSpPr>
          <a:xfrm>
            <a:off x="215900" y="1332521"/>
            <a:ext cx="307432" cy="250157"/>
            <a:chOff x="1673768" y="2419350"/>
            <a:chExt cx="307432" cy="250157"/>
          </a:xfrm>
        </p:grpSpPr>
        <p:sp>
          <p:nvSpPr>
            <p:cNvPr id="31" name="Google Shape;31;p2"/>
            <p:cNvSpPr/>
            <p:nvPr/>
          </p:nvSpPr>
          <p:spPr>
            <a:xfrm>
              <a:off x="1673768" y="2473993"/>
              <a:ext cx="219045" cy="195514"/>
            </a:xfrm>
            <a:prstGeom prst="rect">
              <a:avLst/>
            </a:prstGeom>
            <a:noFill/>
            <a:ln cap="flat" cmpd="sng" w="127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762155" y="2419350"/>
              <a:ext cx="219045" cy="195514"/>
            </a:xfrm>
            <a:prstGeom prst="rect">
              <a:avLst/>
            </a:prstGeom>
            <a:noFill/>
            <a:ln cap="flat" cmpd="sng" w="127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533401" y="1257544"/>
            <a:ext cx="342823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It is made by silvering the outer surface of a part of the hollow  sphere, so reflection takes </a:t>
            </a:r>
            <a:endParaRPr/>
          </a:p>
        </p:txBody>
      </p:sp>
      <p:grpSp>
        <p:nvGrpSpPr>
          <p:cNvPr id="34" name="Google Shape;34;p2"/>
          <p:cNvGrpSpPr/>
          <p:nvPr/>
        </p:nvGrpSpPr>
        <p:grpSpPr>
          <a:xfrm>
            <a:off x="5330579" y="1332521"/>
            <a:ext cx="307432" cy="250157"/>
            <a:chOff x="1673768" y="2419350"/>
            <a:chExt cx="307432" cy="250157"/>
          </a:xfrm>
        </p:grpSpPr>
        <p:sp>
          <p:nvSpPr>
            <p:cNvPr id="35" name="Google Shape;35;p2"/>
            <p:cNvSpPr/>
            <p:nvPr/>
          </p:nvSpPr>
          <p:spPr>
            <a:xfrm>
              <a:off x="1673768" y="2473993"/>
              <a:ext cx="219045" cy="195514"/>
            </a:xfrm>
            <a:prstGeom prst="rect">
              <a:avLst/>
            </a:prstGeom>
            <a:noFill/>
            <a:ln cap="flat" cmpd="sng" w="127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762155" y="2419350"/>
              <a:ext cx="219045" cy="195514"/>
            </a:xfrm>
            <a:prstGeom prst="rect">
              <a:avLst/>
            </a:prstGeom>
            <a:noFill/>
            <a:ln cap="flat" cmpd="sng" w="127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5636695" y="1257544"/>
            <a:ext cx="335490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It is made by silvering the inner surface of the hollow sphere, so  reflection takes place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from the bulging surface.</a:t>
            </a:r>
            <a:endParaRPr/>
          </a:p>
        </p:txBody>
      </p:sp>
      <p:grpSp>
        <p:nvGrpSpPr>
          <p:cNvPr id="38" name="Google Shape;38;p2"/>
          <p:cNvGrpSpPr/>
          <p:nvPr/>
        </p:nvGrpSpPr>
        <p:grpSpPr>
          <a:xfrm>
            <a:off x="224116" y="2777519"/>
            <a:ext cx="307432" cy="250157"/>
            <a:chOff x="1673768" y="2419350"/>
            <a:chExt cx="307432" cy="250157"/>
          </a:xfrm>
        </p:grpSpPr>
        <p:sp>
          <p:nvSpPr>
            <p:cNvPr id="39" name="Google Shape;39;p2"/>
            <p:cNvSpPr/>
            <p:nvPr/>
          </p:nvSpPr>
          <p:spPr>
            <a:xfrm>
              <a:off x="1673768" y="2473993"/>
              <a:ext cx="219045" cy="195514"/>
            </a:xfrm>
            <a:prstGeom prst="rect">
              <a:avLst/>
            </a:prstGeom>
            <a:noFill/>
            <a:ln cap="flat" cmpd="sng" w="127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762155" y="2419350"/>
              <a:ext cx="219045" cy="195514"/>
            </a:xfrm>
            <a:prstGeom prst="rect">
              <a:avLst/>
            </a:prstGeom>
            <a:noFill/>
            <a:ln cap="flat" cmpd="sng" w="127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541617" y="2702542"/>
            <a:ext cx="338024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It converges the light rays incident on it after reflection. </a:t>
            </a:r>
            <a:endParaRPr/>
          </a:p>
        </p:txBody>
      </p:sp>
      <p:grpSp>
        <p:nvGrpSpPr>
          <p:cNvPr id="42" name="Google Shape;42;p2"/>
          <p:cNvGrpSpPr/>
          <p:nvPr/>
        </p:nvGrpSpPr>
        <p:grpSpPr>
          <a:xfrm>
            <a:off x="5338795" y="2777519"/>
            <a:ext cx="307432" cy="250157"/>
            <a:chOff x="1673768" y="2419350"/>
            <a:chExt cx="307432" cy="250157"/>
          </a:xfrm>
        </p:grpSpPr>
        <p:sp>
          <p:nvSpPr>
            <p:cNvPr id="43" name="Google Shape;43;p2"/>
            <p:cNvSpPr/>
            <p:nvPr/>
          </p:nvSpPr>
          <p:spPr>
            <a:xfrm>
              <a:off x="1673768" y="2473993"/>
              <a:ext cx="219045" cy="195514"/>
            </a:xfrm>
            <a:prstGeom prst="rect">
              <a:avLst/>
            </a:prstGeom>
            <a:noFill/>
            <a:ln cap="flat" cmpd="sng" w="127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762155" y="2419350"/>
              <a:ext cx="219045" cy="195514"/>
            </a:xfrm>
            <a:prstGeom prst="rect">
              <a:avLst/>
            </a:prstGeom>
            <a:noFill/>
            <a:ln cap="flat" cmpd="sng" w="127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2"/>
          <p:cNvSpPr/>
          <p:nvPr/>
        </p:nvSpPr>
        <p:spPr>
          <a:xfrm>
            <a:off x="5644911" y="2702542"/>
            <a:ext cx="326227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It diverges the light rays incident on it after reflection.</a:t>
            </a:r>
            <a:endParaRPr/>
          </a:p>
        </p:txBody>
      </p:sp>
      <p:grpSp>
        <p:nvGrpSpPr>
          <p:cNvPr id="46" name="Google Shape;46;p2"/>
          <p:cNvGrpSpPr/>
          <p:nvPr/>
        </p:nvGrpSpPr>
        <p:grpSpPr>
          <a:xfrm>
            <a:off x="232332" y="3749009"/>
            <a:ext cx="307432" cy="250157"/>
            <a:chOff x="1673768" y="2419350"/>
            <a:chExt cx="307432" cy="250157"/>
          </a:xfrm>
        </p:grpSpPr>
        <p:sp>
          <p:nvSpPr>
            <p:cNvPr id="47" name="Google Shape;47;p2"/>
            <p:cNvSpPr/>
            <p:nvPr/>
          </p:nvSpPr>
          <p:spPr>
            <a:xfrm>
              <a:off x="1673768" y="2473993"/>
              <a:ext cx="219045" cy="195514"/>
            </a:xfrm>
            <a:prstGeom prst="rect">
              <a:avLst/>
            </a:prstGeom>
            <a:noFill/>
            <a:ln cap="flat" cmpd="sng" w="127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762155" y="2419350"/>
              <a:ext cx="219045" cy="195514"/>
            </a:xfrm>
            <a:prstGeom prst="rect">
              <a:avLst/>
            </a:prstGeom>
            <a:noFill/>
            <a:ln cap="flat" cmpd="sng" w="127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2"/>
          <p:cNvSpPr/>
          <p:nvPr/>
        </p:nvSpPr>
        <p:spPr>
          <a:xfrm>
            <a:off x="549834" y="3674032"/>
            <a:ext cx="289114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image formed by it is real as well as virtual. </a:t>
            </a:r>
            <a:endParaRPr/>
          </a:p>
        </p:txBody>
      </p:sp>
      <p:grpSp>
        <p:nvGrpSpPr>
          <p:cNvPr id="50" name="Google Shape;50;p2"/>
          <p:cNvGrpSpPr/>
          <p:nvPr/>
        </p:nvGrpSpPr>
        <p:grpSpPr>
          <a:xfrm>
            <a:off x="5347011" y="3749009"/>
            <a:ext cx="307432" cy="250157"/>
            <a:chOff x="1673768" y="2419350"/>
            <a:chExt cx="307432" cy="250157"/>
          </a:xfrm>
        </p:grpSpPr>
        <p:sp>
          <p:nvSpPr>
            <p:cNvPr id="51" name="Google Shape;51;p2"/>
            <p:cNvSpPr/>
            <p:nvPr/>
          </p:nvSpPr>
          <p:spPr>
            <a:xfrm>
              <a:off x="1673768" y="2473993"/>
              <a:ext cx="219045" cy="195514"/>
            </a:xfrm>
            <a:prstGeom prst="rect">
              <a:avLst/>
            </a:prstGeom>
            <a:noFill/>
            <a:ln cap="flat" cmpd="sng" w="127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762155" y="2419350"/>
              <a:ext cx="219045" cy="195514"/>
            </a:xfrm>
            <a:prstGeom prst="rect">
              <a:avLst/>
            </a:prstGeom>
            <a:noFill/>
            <a:ln cap="flat" cmpd="sng" w="127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Google Shape;53;p2"/>
          <p:cNvSpPr/>
          <p:nvPr/>
        </p:nvSpPr>
        <p:spPr>
          <a:xfrm>
            <a:off x="5653127" y="3674032"/>
            <a:ext cx="326227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image formed by it is always virtual for all positions of the object in front of it.</a:t>
            </a:r>
            <a:endParaRPr/>
          </a:p>
        </p:txBody>
      </p:sp>
      <p:grpSp>
        <p:nvGrpSpPr>
          <p:cNvPr id="54" name="Google Shape;54;p2"/>
          <p:cNvGrpSpPr/>
          <p:nvPr/>
        </p:nvGrpSpPr>
        <p:grpSpPr>
          <a:xfrm>
            <a:off x="538956" y="-8470122"/>
            <a:ext cx="3382908" cy="1828800"/>
            <a:chOff x="5867400" y="5391150"/>
            <a:chExt cx="3382908" cy="1828800"/>
          </a:xfrm>
        </p:grpSpPr>
        <p:sp>
          <p:nvSpPr>
            <p:cNvPr id="55" name="Google Shape;55;p2"/>
            <p:cNvSpPr/>
            <p:nvPr/>
          </p:nvSpPr>
          <p:spPr>
            <a:xfrm flipH="1" rot="5400000">
              <a:off x="5903562" y="5354988"/>
              <a:ext cx="1828800" cy="1901124"/>
            </a:xfrm>
            <a:prstGeom prst="blockArc">
              <a:avLst>
                <a:gd fmla="val 13968176" name="adj1"/>
                <a:gd fmla="val 18449563" name="adj2"/>
                <a:gd fmla="val 261" name="adj3"/>
              </a:avLst>
            </a:prstGeom>
            <a:solidFill>
              <a:srgbClr val="92D050"/>
            </a:solidFill>
            <a:ln cap="flat" cmpd="sng" w="127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7385346" y="5354988"/>
              <a:ext cx="1828800" cy="1901124"/>
            </a:xfrm>
            <a:prstGeom prst="blockArc">
              <a:avLst>
                <a:gd fmla="val 13968176" name="adj1"/>
                <a:gd fmla="val 18449563" name="adj2"/>
                <a:gd fmla="val 261" name="adj3"/>
              </a:avLst>
            </a:prstGeom>
            <a:solidFill>
              <a:srgbClr val="92D050"/>
            </a:solidFill>
            <a:ln cap="flat" cmpd="sng" w="127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cxnSp>
          <p:nvCxnSpPr>
            <p:cNvPr id="57" name="Google Shape;57;p2"/>
            <p:cNvCxnSpPr/>
            <p:nvPr/>
          </p:nvCxnSpPr>
          <p:spPr>
            <a:xfrm>
              <a:off x="6208312" y="6305550"/>
              <a:ext cx="2660073" cy="1588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8" name="Google Shape;58;p2"/>
            <p:cNvSpPr txBox="1"/>
            <p:nvPr/>
          </p:nvSpPr>
          <p:spPr>
            <a:xfrm>
              <a:off x="7400562" y="6273995"/>
              <a:ext cx="3225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O</a:t>
              </a:r>
              <a:endParaRPr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59" name="Google Shape;59;p2"/>
            <p:cNvGrpSpPr/>
            <p:nvPr/>
          </p:nvGrpSpPr>
          <p:grpSpPr>
            <a:xfrm>
              <a:off x="6408628" y="6099322"/>
              <a:ext cx="2308280" cy="609600"/>
              <a:chOff x="6065520" y="4572000"/>
              <a:chExt cx="2308280" cy="609600"/>
            </a:xfrm>
          </p:grpSpPr>
          <p:cxnSp>
            <p:nvCxnSpPr>
              <p:cNvPr id="60" name="Google Shape;60;p2"/>
              <p:cNvCxnSpPr/>
              <p:nvPr/>
            </p:nvCxnSpPr>
            <p:spPr>
              <a:xfrm>
                <a:off x="6065520" y="4572000"/>
                <a:ext cx="1170432" cy="1588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" name="Google Shape;61;p2"/>
              <p:cNvCxnSpPr/>
              <p:nvPr/>
            </p:nvCxnSpPr>
            <p:spPr>
              <a:xfrm>
                <a:off x="7230800" y="4572000"/>
                <a:ext cx="1143000" cy="6096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</p:grpSp>
        <p:grpSp>
          <p:nvGrpSpPr>
            <p:cNvPr id="62" name="Google Shape;62;p2"/>
            <p:cNvGrpSpPr/>
            <p:nvPr/>
          </p:nvGrpSpPr>
          <p:grpSpPr>
            <a:xfrm flipH="1" rot="10800000">
              <a:off x="6404528" y="5900702"/>
              <a:ext cx="2308280" cy="609600"/>
              <a:chOff x="6065520" y="4572000"/>
              <a:chExt cx="2308280" cy="609600"/>
            </a:xfrm>
          </p:grpSpPr>
          <p:cxnSp>
            <p:nvCxnSpPr>
              <p:cNvPr id="63" name="Google Shape;63;p2"/>
              <p:cNvCxnSpPr/>
              <p:nvPr/>
            </p:nvCxnSpPr>
            <p:spPr>
              <a:xfrm>
                <a:off x="6065520" y="4572000"/>
                <a:ext cx="1170432" cy="1588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" name="Google Shape;64;p2"/>
              <p:cNvCxnSpPr/>
              <p:nvPr/>
            </p:nvCxnSpPr>
            <p:spPr>
              <a:xfrm>
                <a:off x="7230800" y="4572000"/>
                <a:ext cx="1143000" cy="6096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</p:grpSp>
        <p:cxnSp>
          <p:nvCxnSpPr>
            <p:cNvPr id="65" name="Google Shape;65;p2"/>
            <p:cNvCxnSpPr/>
            <p:nvPr/>
          </p:nvCxnSpPr>
          <p:spPr>
            <a:xfrm>
              <a:off x="6406308" y="6305867"/>
              <a:ext cx="2286000" cy="1588"/>
            </a:xfrm>
            <a:prstGeom prst="straightConnector1">
              <a:avLst/>
            </a:prstGeom>
            <a:noFill/>
            <a:ln cap="flat" cmpd="sng" w="12700">
              <a:solidFill>
                <a:srgbClr val="FFC000"/>
              </a:solidFill>
              <a:prstDash val="solid"/>
              <a:round/>
              <a:headEnd len="sm" w="sm" type="none"/>
              <a:tailEnd len="lg" w="lg" type="stealth"/>
            </a:ln>
          </p:spPr>
        </p:cxnSp>
        <p:grpSp>
          <p:nvGrpSpPr>
            <p:cNvPr id="66" name="Google Shape;66;p2"/>
            <p:cNvGrpSpPr/>
            <p:nvPr/>
          </p:nvGrpSpPr>
          <p:grpSpPr>
            <a:xfrm>
              <a:off x="6412108" y="5913762"/>
              <a:ext cx="2003740" cy="866900"/>
              <a:chOff x="6065520" y="4567540"/>
              <a:chExt cx="2003740" cy="866900"/>
            </a:xfrm>
          </p:grpSpPr>
          <p:cxnSp>
            <p:nvCxnSpPr>
              <p:cNvPr id="67" name="Google Shape;67;p2"/>
              <p:cNvCxnSpPr/>
              <p:nvPr/>
            </p:nvCxnSpPr>
            <p:spPr>
              <a:xfrm>
                <a:off x="6065520" y="4572000"/>
                <a:ext cx="1170432" cy="1588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" name="Google Shape;68;p2"/>
              <p:cNvCxnSpPr/>
              <p:nvPr/>
            </p:nvCxnSpPr>
            <p:spPr>
              <a:xfrm flipH="1" rot="-5400000">
                <a:off x="7214350" y="4579530"/>
                <a:ext cx="866900" cy="84292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</p:grpSp>
        <p:grpSp>
          <p:nvGrpSpPr>
            <p:cNvPr id="69" name="Google Shape;69;p2"/>
            <p:cNvGrpSpPr/>
            <p:nvPr/>
          </p:nvGrpSpPr>
          <p:grpSpPr>
            <a:xfrm flipH="1" rot="10800000">
              <a:off x="6395708" y="5837222"/>
              <a:ext cx="2008200" cy="866900"/>
              <a:chOff x="6065520" y="4572000"/>
              <a:chExt cx="2008200" cy="866900"/>
            </a:xfrm>
          </p:grpSpPr>
          <p:cxnSp>
            <p:nvCxnSpPr>
              <p:cNvPr id="70" name="Google Shape;70;p2"/>
              <p:cNvCxnSpPr/>
              <p:nvPr/>
            </p:nvCxnSpPr>
            <p:spPr>
              <a:xfrm>
                <a:off x="6065520" y="4572000"/>
                <a:ext cx="1170432" cy="1588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" name="Google Shape;71;p2"/>
              <p:cNvCxnSpPr/>
              <p:nvPr/>
            </p:nvCxnSpPr>
            <p:spPr>
              <a:xfrm flipH="1" rot="-5400000">
                <a:off x="7218810" y="4583990"/>
                <a:ext cx="866900" cy="84292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</p:grpSp>
        <p:sp>
          <p:nvSpPr>
            <p:cNvPr id="72" name="Google Shape;72;p2"/>
            <p:cNvSpPr/>
            <p:nvPr/>
          </p:nvSpPr>
          <p:spPr>
            <a:xfrm>
              <a:off x="7519488" y="6263944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912067" y="6267652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74" name="Google Shape;74;p2"/>
            <p:cNvSpPr txBox="1"/>
            <p:nvPr/>
          </p:nvSpPr>
          <p:spPr>
            <a:xfrm>
              <a:off x="7827713" y="6273995"/>
              <a:ext cx="2632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</a:t>
              </a:r>
              <a:endParaRPr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5" name="Google Shape;75;p2"/>
            <p:cNvSpPr txBox="1"/>
            <p:nvPr/>
          </p:nvSpPr>
          <p:spPr>
            <a:xfrm>
              <a:off x="7153582" y="6870625"/>
              <a:ext cx="83869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CONVEX</a:t>
              </a:r>
              <a:endParaRPr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76" name="Google Shape;76;p2"/>
          <p:cNvGrpSpPr/>
          <p:nvPr/>
        </p:nvGrpSpPr>
        <p:grpSpPr>
          <a:xfrm>
            <a:off x="3995444" y="-9686336"/>
            <a:ext cx="6781800" cy="4114801"/>
            <a:chOff x="4220028" y="6581772"/>
            <a:chExt cx="6781800" cy="4114801"/>
          </a:xfrm>
        </p:grpSpPr>
        <p:grpSp>
          <p:nvGrpSpPr>
            <p:cNvPr id="77" name="Google Shape;77;p2"/>
            <p:cNvGrpSpPr/>
            <p:nvPr/>
          </p:nvGrpSpPr>
          <p:grpSpPr>
            <a:xfrm>
              <a:off x="4220028" y="6581772"/>
              <a:ext cx="6781800" cy="4114801"/>
              <a:chOff x="959533" y="588962"/>
              <a:chExt cx="6781800" cy="4114801"/>
            </a:xfrm>
          </p:grpSpPr>
          <p:sp>
            <p:nvSpPr>
              <p:cNvPr id="78" name="Google Shape;78;p2"/>
              <p:cNvSpPr/>
              <p:nvPr/>
            </p:nvSpPr>
            <p:spPr>
              <a:xfrm flipH="1" rot="5400000">
                <a:off x="550812" y="997684"/>
                <a:ext cx="4114800" cy="3297358"/>
              </a:xfrm>
              <a:prstGeom prst="blockArc">
                <a:avLst>
                  <a:gd fmla="val 13968176" name="adj1"/>
                  <a:gd fmla="val 18449563" name="adj2"/>
                  <a:gd fmla="val 261" name="adj3"/>
                </a:avLst>
              </a:prstGeom>
              <a:solidFill>
                <a:srgbClr val="92D050"/>
              </a:solidFill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00000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 rot="-5400000">
                <a:off x="4035255" y="997684"/>
                <a:ext cx="4114800" cy="3297356"/>
              </a:xfrm>
              <a:prstGeom prst="blockArc">
                <a:avLst>
                  <a:gd fmla="val 13968176" name="adj1"/>
                  <a:gd fmla="val 18449563" name="adj2"/>
                  <a:gd fmla="val 261" name="adj3"/>
                </a:avLst>
              </a:prstGeom>
              <a:solidFill>
                <a:srgbClr val="92D050"/>
              </a:solidFill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00000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  <p:cxnSp>
            <p:nvCxnSpPr>
              <p:cNvPr id="80" name="Google Shape;80;p2"/>
              <p:cNvCxnSpPr>
                <a:stCxn id="78" idx="1"/>
                <a:endCxn id="79" idx="1"/>
              </p:cNvCxnSpPr>
              <p:nvPr/>
            </p:nvCxnSpPr>
            <p:spPr>
              <a:xfrm>
                <a:off x="4009268" y="1571578"/>
                <a:ext cx="68220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" name="Google Shape;81;p2"/>
              <p:cNvCxnSpPr/>
              <p:nvPr/>
            </p:nvCxnSpPr>
            <p:spPr>
              <a:xfrm rot="-5400000">
                <a:off x="4353109" y="3371997"/>
                <a:ext cx="1" cy="68233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" name="Google Shape;82;p2"/>
              <p:cNvCxnSpPr/>
              <p:nvPr/>
            </p:nvCxnSpPr>
            <p:spPr>
              <a:xfrm>
                <a:off x="2638437" y="2650885"/>
                <a:ext cx="3655096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3" name="Google Shape;83;p2"/>
              <p:cNvSpPr txBox="1"/>
              <p:nvPr/>
            </p:nvSpPr>
            <p:spPr>
              <a:xfrm>
                <a:off x="4189863" y="2645221"/>
                <a:ext cx="32252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O</a:t>
                </a:r>
                <a:endParaRPr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grpSp>
            <p:nvGrpSpPr>
              <p:cNvPr id="84" name="Google Shape;84;p2"/>
              <p:cNvGrpSpPr/>
              <p:nvPr/>
            </p:nvGrpSpPr>
            <p:grpSpPr>
              <a:xfrm>
                <a:off x="2714637" y="2033855"/>
                <a:ext cx="1648420" cy="1217950"/>
                <a:chOff x="4766104" y="987334"/>
                <a:chExt cx="1648420" cy="1217950"/>
              </a:xfrm>
            </p:grpSpPr>
            <p:cxnSp>
              <p:nvCxnSpPr>
                <p:cNvPr id="85" name="Google Shape;85;p2"/>
                <p:cNvCxnSpPr/>
                <p:nvPr/>
              </p:nvCxnSpPr>
              <p:spPr>
                <a:xfrm>
                  <a:off x="4766104" y="129054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6" name="Google Shape;86;p2"/>
                <p:cNvCxnSpPr/>
                <p:nvPr/>
              </p:nvCxnSpPr>
              <p:spPr>
                <a:xfrm>
                  <a:off x="4768604" y="189889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7" name="Google Shape;87;p2"/>
                <p:cNvCxnSpPr/>
                <p:nvPr/>
              </p:nvCxnSpPr>
              <p:spPr>
                <a:xfrm>
                  <a:off x="4767354" y="987334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8" name="Google Shape;88;p2"/>
                <p:cNvCxnSpPr/>
                <p:nvPr/>
              </p:nvCxnSpPr>
              <p:spPr>
                <a:xfrm>
                  <a:off x="4768604" y="220369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9" name="Google Shape;89;p2"/>
                <p:cNvCxnSpPr/>
                <p:nvPr/>
              </p:nvCxnSpPr>
              <p:spPr>
                <a:xfrm>
                  <a:off x="4768604" y="159409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90" name="Google Shape;90;p2"/>
              <p:cNvGrpSpPr/>
              <p:nvPr/>
            </p:nvGrpSpPr>
            <p:grpSpPr>
              <a:xfrm>
                <a:off x="3511133" y="2032661"/>
                <a:ext cx="91440" cy="1219200"/>
                <a:chOff x="5562600" y="986140"/>
                <a:chExt cx="91440" cy="1219200"/>
              </a:xfrm>
            </p:grpSpPr>
            <p:cxnSp>
              <p:nvCxnSpPr>
                <p:cNvPr id="91" name="Google Shape;91;p2"/>
                <p:cNvCxnSpPr/>
                <p:nvPr/>
              </p:nvCxnSpPr>
              <p:spPr>
                <a:xfrm>
                  <a:off x="5562600" y="986140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92" name="Google Shape;92;p2"/>
                <p:cNvCxnSpPr/>
                <p:nvPr/>
              </p:nvCxnSpPr>
              <p:spPr>
                <a:xfrm>
                  <a:off x="5562600" y="12893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93" name="Google Shape;93;p2"/>
                <p:cNvCxnSpPr/>
                <p:nvPr/>
              </p:nvCxnSpPr>
              <p:spPr>
                <a:xfrm>
                  <a:off x="5562600" y="15941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94" name="Google Shape;94;p2"/>
                <p:cNvCxnSpPr/>
                <p:nvPr/>
              </p:nvCxnSpPr>
              <p:spPr>
                <a:xfrm>
                  <a:off x="5562600" y="18989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95" name="Google Shape;95;p2"/>
                <p:cNvCxnSpPr/>
                <p:nvPr/>
              </p:nvCxnSpPr>
              <p:spPr>
                <a:xfrm>
                  <a:off x="5562600" y="22037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</p:grpSp>
          <p:grpSp>
            <p:nvGrpSpPr>
              <p:cNvPr id="96" name="Google Shape;96;p2"/>
              <p:cNvGrpSpPr/>
              <p:nvPr/>
            </p:nvGrpSpPr>
            <p:grpSpPr>
              <a:xfrm>
                <a:off x="4350544" y="1171669"/>
                <a:ext cx="1839079" cy="2794000"/>
                <a:chOff x="6923921" y="2868095"/>
                <a:chExt cx="1839079" cy="2794000"/>
              </a:xfrm>
            </p:grpSpPr>
            <p:cxnSp>
              <p:nvCxnSpPr>
                <p:cNvPr id="97" name="Google Shape;97;p2"/>
                <p:cNvCxnSpPr/>
                <p:nvPr/>
              </p:nvCxnSpPr>
              <p:spPr>
                <a:xfrm flipH="1" rot="10800000">
                  <a:off x="6923921" y="2868095"/>
                  <a:ext cx="1727089" cy="86668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98" name="Google Shape;98;p2"/>
                <p:cNvCxnSpPr/>
                <p:nvPr/>
              </p:nvCxnSpPr>
              <p:spPr>
                <a:xfrm>
                  <a:off x="6926985" y="4947720"/>
                  <a:ext cx="1558925" cy="71437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99" name="Google Shape;99;p2"/>
                <p:cNvCxnSpPr/>
                <p:nvPr/>
              </p:nvCxnSpPr>
              <p:spPr>
                <a:xfrm flipH="1" rot="10800000">
                  <a:off x="6932587" y="3598345"/>
                  <a:ext cx="1775573" cy="434909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100" name="Google Shape;100;p2"/>
                <p:cNvCxnSpPr/>
                <p:nvPr/>
              </p:nvCxnSpPr>
              <p:spPr>
                <a:xfrm>
                  <a:off x="6928127" y="4644627"/>
                  <a:ext cx="1653033" cy="42056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101" name="Google Shape;101;p2"/>
                <p:cNvCxnSpPr/>
                <p:nvPr/>
              </p:nvCxnSpPr>
              <p:spPr>
                <a:xfrm>
                  <a:off x="6928127" y="4343400"/>
                  <a:ext cx="1834873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</p:grpSp>
          <p:sp>
            <p:nvSpPr>
              <p:cNvPr id="102" name="Google Shape;102;p2"/>
              <p:cNvSpPr/>
              <p:nvPr/>
            </p:nvSpPr>
            <p:spPr>
              <a:xfrm>
                <a:off x="4305405" y="2597234"/>
                <a:ext cx="91440" cy="91440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</p:grpSp>
        <p:sp>
          <p:nvSpPr>
            <p:cNvPr id="103" name="Google Shape;103;p2"/>
            <p:cNvSpPr txBox="1"/>
            <p:nvPr/>
          </p:nvSpPr>
          <p:spPr>
            <a:xfrm>
              <a:off x="7162800" y="9722048"/>
              <a:ext cx="942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CONCAVE</a:t>
              </a:r>
              <a:endParaRPr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9991754" y="-9689745"/>
            <a:ext cx="6781800" cy="4114801"/>
            <a:chOff x="9829800" y="-6546060"/>
            <a:chExt cx="6781800" cy="4114801"/>
          </a:xfrm>
        </p:grpSpPr>
        <p:grpSp>
          <p:nvGrpSpPr>
            <p:cNvPr id="105" name="Google Shape;105;p2"/>
            <p:cNvGrpSpPr/>
            <p:nvPr/>
          </p:nvGrpSpPr>
          <p:grpSpPr>
            <a:xfrm>
              <a:off x="9829800" y="-6546060"/>
              <a:ext cx="6781800" cy="4114801"/>
              <a:chOff x="959533" y="588962"/>
              <a:chExt cx="6781800" cy="4114801"/>
            </a:xfrm>
          </p:grpSpPr>
          <p:sp>
            <p:nvSpPr>
              <p:cNvPr id="106" name="Google Shape;106;p2"/>
              <p:cNvSpPr/>
              <p:nvPr/>
            </p:nvSpPr>
            <p:spPr>
              <a:xfrm flipH="1" rot="5400000">
                <a:off x="550812" y="997684"/>
                <a:ext cx="4114800" cy="3297358"/>
              </a:xfrm>
              <a:prstGeom prst="blockArc">
                <a:avLst>
                  <a:gd fmla="val 13968176" name="adj1"/>
                  <a:gd fmla="val 18449563" name="adj2"/>
                  <a:gd fmla="val 261" name="adj3"/>
                </a:avLst>
              </a:prstGeom>
              <a:solidFill>
                <a:srgbClr val="92D050"/>
              </a:solidFill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00000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 rot="-5400000">
                <a:off x="4035255" y="997684"/>
                <a:ext cx="4114800" cy="3297356"/>
              </a:xfrm>
              <a:prstGeom prst="blockArc">
                <a:avLst>
                  <a:gd fmla="val 13968176" name="adj1"/>
                  <a:gd fmla="val 18449563" name="adj2"/>
                  <a:gd fmla="val 261" name="adj3"/>
                </a:avLst>
              </a:prstGeom>
              <a:solidFill>
                <a:srgbClr val="92D050"/>
              </a:solidFill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00000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  <p:cxnSp>
            <p:nvCxnSpPr>
              <p:cNvPr id="108" name="Google Shape;108;p2"/>
              <p:cNvCxnSpPr>
                <a:stCxn id="106" idx="1"/>
                <a:endCxn id="107" idx="1"/>
              </p:cNvCxnSpPr>
              <p:nvPr/>
            </p:nvCxnSpPr>
            <p:spPr>
              <a:xfrm>
                <a:off x="4009268" y="1571578"/>
                <a:ext cx="68220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" name="Google Shape;109;p2"/>
              <p:cNvCxnSpPr/>
              <p:nvPr/>
            </p:nvCxnSpPr>
            <p:spPr>
              <a:xfrm rot="-5400000">
                <a:off x="4353109" y="3371997"/>
                <a:ext cx="1" cy="68233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" name="Google Shape;110;p2"/>
              <p:cNvCxnSpPr/>
              <p:nvPr/>
            </p:nvCxnSpPr>
            <p:spPr>
              <a:xfrm>
                <a:off x="2638437" y="2650885"/>
                <a:ext cx="3655096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1" name="Google Shape;111;p2"/>
              <p:cNvSpPr txBox="1"/>
              <p:nvPr/>
            </p:nvSpPr>
            <p:spPr>
              <a:xfrm>
                <a:off x="4189863" y="2645221"/>
                <a:ext cx="32252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O</a:t>
                </a:r>
                <a:endParaRPr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grpSp>
            <p:nvGrpSpPr>
              <p:cNvPr id="112" name="Google Shape;112;p2"/>
              <p:cNvGrpSpPr/>
              <p:nvPr/>
            </p:nvGrpSpPr>
            <p:grpSpPr>
              <a:xfrm>
                <a:off x="2714637" y="2033855"/>
                <a:ext cx="1648420" cy="1217950"/>
                <a:chOff x="4766104" y="987334"/>
                <a:chExt cx="1648420" cy="1217950"/>
              </a:xfrm>
            </p:grpSpPr>
            <p:cxnSp>
              <p:nvCxnSpPr>
                <p:cNvPr id="113" name="Google Shape;113;p2"/>
                <p:cNvCxnSpPr/>
                <p:nvPr/>
              </p:nvCxnSpPr>
              <p:spPr>
                <a:xfrm>
                  <a:off x="4766104" y="129054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4" name="Google Shape;114;p2"/>
                <p:cNvCxnSpPr/>
                <p:nvPr/>
              </p:nvCxnSpPr>
              <p:spPr>
                <a:xfrm>
                  <a:off x="4768604" y="189889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5" name="Google Shape;115;p2"/>
                <p:cNvCxnSpPr/>
                <p:nvPr/>
              </p:nvCxnSpPr>
              <p:spPr>
                <a:xfrm>
                  <a:off x="4767354" y="987334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6" name="Google Shape;116;p2"/>
                <p:cNvCxnSpPr/>
                <p:nvPr/>
              </p:nvCxnSpPr>
              <p:spPr>
                <a:xfrm>
                  <a:off x="4768604" y="220369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17" name="Google Shape;117;p2"/>
                <p:cNvCxnSpPr/>
                <p:nvPr/>
              </p:nvCxnSpPr>
              <p:spPr>
                <a:xfrm>
                  <a:off x="4768604" y="159409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18" name="Google Shape;118;p2"/>
              <p:cNvGrpSpPr/>
              <p:nvPr/>
            </p:nvGrpSpPr>
            <p:grpSpPr>
              <a:xfrm>
                <a:off x="3511133" y="2032661"/>
                <a:ext cx="91440" cy="1219200"/>
                <a:chOff x="5562600" y="986140"/>
                <a:chExt cx="91440" cy="1219200"/>
              </a:xfrm>
            </p:grpSpPr>
            <p:cxnSp>
              <p:nvCxnSpPr>
                <p:cNvPr id="119" name="Google Shape;119;p2"/>
                <p:cNvCxnSpPr/>
                <p:nvPr/>
              </p:nvCxnSpPr>
              <p:spPr>
                <a:xfrm>
                  <a:off x="5562600" y="986140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120" name="Google Shape;120;p2"/>
                <p:cNvCxnSpPr/>
                <p:nvPr/>
              </p:nvCxnSpPr>
              <p:spPr>
                <a:xfrm>
                  <a:off x="5562600" y="12893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121" name="Google Shape;121;p2"/>
                <p:cNvCxnSpPr/>
                <p:nvPr/>
              </p:nvCxnSpPr>
              <p:spPr>
                <a:xfrm>
                  <a:off x="5562600" y="15941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122" name="Google Shape;122;p2"/>
                <p:cNvCxnSpPr/>
                <p:nvPr/>
              </p:nvCxnSpPr>
              <p:spPr>
                <a:xfrm>
                  <a:off x="5562600" y="18989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123" name="Google Shape;123;p2"/>
                <p:cNvCxnSpPr/>
                <p:nvPr/>
              </p:nvCxnSpPr>
              <p:spPr>
                <a:xfrm>
                  <a:off x="5562600" y="22037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</p:grpSp>
          <p:grpSp>
            <p:nvGrpSpPr>
              <p:cNvPr id="124" name="Google Shape;124;p2"/>
              <p:cNvGrpSpPr/>
              <p:nvPr/>
            </p:nvGrpSpPr>
            <p:grpSpPr>
              <a:xfrm>
                <a:off x="4350544" y="1171669"/>
                <a:ext cx="1839079" cy="2794000"/>
                <a:chOff x="6923921" y="2868095"/>
                <a:chExt cx="1839079" cy="2794000"/>
              </a:xfrm>
            </p:grpSpPr>
            <p:cxnSp>
              <p:nvCxnSpPr>
                <p:cNvPr id="125" name="Google Shape;125;p2"/>
                <p:cNvCxnSpPr/>
                <p:nvPr/>
              </p:nvCxnSpPr>
              <p:spPr>
                <a:xfrm flipH="1" rot="10800000">
                  <a:off x="6923921" y="2868095"/>
                  <a:ext cx="1727089" cy="86668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126" name="Google Shape;126;p2"/>
                <p:cNvCxnSpPr/>
                <p:nvPr/>
              </p:nvCxnSpPr>
              <p:spPr>
                <a:xfrm>
                  <a:off x="6926985" y="4947720"/>
                  <a:ext cx="1558925" cy="71437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127" name="Google Shape;127;p2"/>
                <p:cNvCxnSpPr/>
                <p:nvPr/>
              </p:nvCxnSpPr>
              <p:spPr>
                <a:xfrm flipH="1" rot="10800000">
                  <a:off x="6932587" y="3598345"/>
                  <a:ext cx="1775573" cy="434909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128" name="Google Shape;128;p2"/>
                <p:cNvCxnSpPr/>
                <p:nvPr/>
              </p:nvCxnSpPr>
              <p:spPr>
                <a:xfrm>
                  <a:off x="6928127" y="4644627"/>
                  <a:ext cx="1653033" cy="42056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129" name="Google Shape;129;p2"/>
                <p:cNvCxnSpPr/>
                <p:nvPr/>
              </p:nvCxnSpPr>
              <p:spPr>
                <a:xfrm>
                  <a:off x="6928127" y="4343400"/>
                  <a:ext cx="1834873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</p:grpSp>
          <p:sp>
            <p:nvSpPr>
              <p:cNvPr id="130" name="Google Shape;130;p2"/>
              <p:cNvSpPr/>
              <p:nvPr/>
            </p:nvSpPr>
            <p:spPr>
              <a:xfrm>
                <a:off x="4305405" y="2597234"/>
                <a:ext cx="91440" cy="91440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</p:grpSp>
        <p:sp>
          <p:nvSpPr>
            <p:cNvPr id="131" name="Google Shape;131;p2"/>
            <p:cNvSpPr txBox="1"/>
            <p:nvPr/>
          </p:nvSpPr>
          <p:spPr>
            <a:xfrm>
              <a:off x="12772572" y="-3405784"/>
              <a:ext cx="942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CONCAVE</a:t>
              </a:r>
              <a:endParaRPr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32" name="Google Shape;132;p2"/>
            <p:cNvGrpSpPr/>
            <p:nvPr/>
          </p:nvGrpSpPr>
          <p:grpSpPr>
            <a:xfrm>
              <a:off x="11930252" y="-5091766"/>
              <a:ext cx="1295400" cy="1217469"/>
              <a:chOff x="5632727" y="3730339"/>
              <a:chExt cx="1295400" cy="1217469"/>
            </a:xfrm>
          </p:grpSpPr>
          <p:cxnSp>
            <p:nvCxnSpPr>
              <p:cNvPr id="133" name="Google Shape;133;p2"/>
              <p:cNvCxnSpPr/>
              <p:nvPr/>
            </p:nvCxnSpPr>
            <p:spPr>
              <a:xfrm flipH="1" rot="10800000">
                <a:off x="5636356" y="3730339"/>
                <a:ext cx="1281077" cy="6094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" name="Google Shape;134;p2"/>
              <p:cNvCxnSpPr/>
              <p:nvPr/>
            </p:nvCxnSpPr>
            <p:spPr>
              <a:xfrm>
                <a:off x="5637751" y="4338376"/>
                <a:ext cx="1281077" cy="6094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" name="Google Shape;135;p2"/>
              <p:cNvCxnSpPr/>
              <p:nvPr/>
            </p:nvCxnSpPr>
            <p:spPr>
              <a:xfrm flipH="1" rot="10800000">
                <a:off x="5632727" y="4038600"/>
                <a:ext cx="1295400" cy="304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" name="Google Shape;136;p2"/>
              <p:cNvCxnSpPr/>
              <p:nvPr/>
            </p:nvCxnSpPr>
            <p:spPr>
              <a:xfrm>
                <a:off x="5632727" y="4343400"/>
                <a:ext cx="1295400" cy="304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37" name="Google Shape;137;p2"/>
            <p:cNvSpPr txBox="1"/>
            <p:nvPr/>
          </p:nvSpPr>
          <p:spPr>
            <a:xfrm>
              <a:off x="11834706" y="-4485364"/>
              <a:ext cx="3289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</a:t>
              </a:r>
              <a:r>
                <a:rPr baseline="-25000"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1</a:t>
              </a:r>
              <a:endParaRPr baseline="-25000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1915777" y="-4538993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0"/>
          <p:cNvSpPr txBox="1"/>
          <p:nvPr/>
        </p:nvSpPr>
        <p:spPr>
          <a:xfrm>
            <a:off x="2324100" y="2187029"/>
            <a:ext cx="44958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 drive\MJ WORK\Pooja mam (physics)\CBSE (X)\Light - Reflection and Refraction\900_Rizwana-Khan_Purple Gradient Background.jpg" id="143" name="Google Shape;143;p3"/>
          <p:cNvPicPr preferRelativeResize="0"/>
          <p:nvPr/>
        </p:nvPicPr>
        <p:blipFill rotWithShape="1">
          <a:blip r:embed="rId3">
            <a:alphaModFix/>
          </a:blip>
          <a:srcRect b="14887" l="0" r="0" t="25110"/>
          <a:stretch/>
        </p:blipFill>
        <p:spPr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"/>
          <p:cNvSpPr/>
          <p:nvPr/>
        </p:nvSpPr>
        <p:spPr>
          <a:xfrm>
            <a:off x="-228600" y="3731514"/>
            <a:ext cx="9558044" cy="1431036"/>
          </a:xfrm>
          <a:prstGeom prst="rect">
            <a:avLst/>
          </a:prstGeom>
          <a:solidFill>
            <a:srgbClr val="E36C09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"/>
          <p:cNvSpPr/>
          <p:nvPr/>
        </p:nvSpPr>
        <p:spPr>
          <a:xfrm>
            <a:off x="139402" y="128885"/>
            <a:ext cx="8925328" cy="759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DISTINCTION BETWEEN A </a:t>
            </a:r>
            <a:endParaRPr b="1"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37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C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PLANE MIRROR, CONCAVE MIRROR </a:t>
            </a:r>
            <a:r>
              <a:rPr b="1" lang="en-US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AND</a:t>
            </a:r>
            <a:r>
              <a:rPr b="1" lang="en-US" sz="2700">
                <a:solidFill>
                  <a:srgbClr val="FFC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CONVEX MIRROR</a:t>
            </a:r>
            <a:endParaRPr/>
          </a:p>
        </p:txBody>
      </p:sp>
      <p:grpSp>
        <p:nvGrpSpPr>
          <p:cNvPr id="146" name="Google Shape;146;p3"/>
          <p:cNvGrpSpPr/>
          <p:nvPr/>
        </p:nvGrpSpPr>
        <p:grpSpPr>
          <a:xfrm>
            <a:off x="538956" y="-8470122"/>
            <a:ext cx="3382908" cy="1828800"/>
            <a:chOff x="5867400" y="5391150"/>
            <a:chExt cx="3382908" cy="1828800"/>
          </a:xfrm>
        </p:grpSpPr>
        <p:sp>
          <p:nvSpPr>
            <p:cNvPr id="147" name="Google Shape;147;p3"/>
            <p:cNvSpPr/>
            <p:nvPr/>
          </p:nvSpPr>
          <p:spPr>
            <a:xfrm flipH="1" rot="5400000">
              <a:off x="5903562" y="5354988"/>
              <a:ext cx="1828800" cy="1901124"/>
            </a:xfrm>
            <a:prstGeom prst="blockArc">
              <a:avLst>
                <a:gd fmla="val 13968176" name="adj1"/>
                <a:gd fmla="val 18449563" name="adj2"/>
                <a:gd fmla="val 261" name="adj3"/>
              </a:avLst>
            </a:prstGeom>
            <a:solidFill>
              <a:srgbClr val="92D050"/>
            </a:solidFill>
            <a:ln cap="flat" cmpd="sng" w="127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 rot="-5400000">
              <a:off x="7385346" y="5354988"/>
              <a:ext cx="1828800" cy="1901124"/>
            </a:xfrm>
            <a:prstGeom prst="blockArc">
              <a:avLst>
                <a:gd fmla="val 13968176" name="adj1"/>
                <a:gd fmla="val 18449563" name="adj2"/>
                <a:gd fmla="val 261" name="adj3"/>
              </a:avLst>
            </a:prstGeom>
            <a:solidFill>
              <a:srgbClr val="92D050"/>
            </a:solidFill>
            <a:ln cap="flat" cmpd="sng" w="127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cxnSp>
          <p:nvCxnSpPr>
            <p:cNvPr id="149" name="Google Shape;149;p3"/>
            <p:cNvCxnSpPr/>
            <p:nvPr/>
          </p:nvCxnSpPr>
          <p:spPr>
            <a:xfrm>
              <a:off x="6208312" y="6305550"/>
              <a:ext cx="2660073" cy="1588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0" name="Google Shape;150;p3"/>
            <p:cNvSpPr txBox="1"/>
            <p:nvPr/>
          </p:nvSpPr>
          <p:spPr>
            <a:xfrm>
              <a:off x="7400562" y="6273995"/>
              <a:ext cx="3225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O</a:t>
              </a:r>
              <a:endParaRPr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51" name="Google Shape;151;p3"/>
            <p:cNvGrpSpPr/>
            <p:nvPr/>
          </p:nvGrpSpPr>
          <p:grpSpPr>
            <a:xfrm>
              <a:off x="6408628" y="6099322"/>
              <a:ext cx="2308280" cy="609600"/>
              <a:chOff x="6065520" y="4572000"/>
              <a:chExt cx="2308280" cy="609600"/>
            </a:xfrm>
          </p:grpSpPr>
          <p:cxnSp>
            <p:nvCxnSpPr>
              <p:cNvPr id="152" name="Google Shape;152;p3"/>
              <p:cNvCxnSpPr/>
              <p:nvPr/>
            </p:nvCxnSpPr>
            <p:spPr>
              <a:xfrm>
                <a:off x="6065520" y="4572000"/>
                <a:ext cx="1170432" cy="1588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" name="Google Shape;153;p3"/>
              <p:cNvCxnSpPr/>
              <p:nvPr/>
            </p:nvCxnSpPr>
            <p:spPr>
              <a:xfrm>
                <a:off x="7230800" y="4572000"/>
                <a:ext cx="1143000" cy="6096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</p:grpSp>
        <p:grpSp>
          <p:nvGrpSpPr>
            <p:cNvPr id="154" name="Google Shape;154;p3"/>
            <p:cNvGrpSpPr/>
            <p:nvPr/>
          </p:nvGrpSpPr>
          <p:grpSpPr>
            <a:xfrm flipH="1" rot="10800000">
              <a:off x="6404528" y="5900702"/>
              <a:ext cx="2308280" cy="609600"/>
              <a:chOff x="6065520" y="4572000"/>
              <a:chExt cx="2308280" cy="609600"/>
            </a:xfrm>
          </p:grpSpPr>
          <p:cxnSp>
            <p:nvCxnSpPr>
              <p:cNvPr id="155" name="Google Shape;155;p3"/>
              <p:cNvCxnSpPr/>
              <p:nvPr/>
            </p:nvCxnSpPr>
            <p:spPr>
              <a:xfrm>
                <a:off x="6065520" y="4572000"/>
                <a:ext cx="1170432" cy="1588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6" name="Google Shape;156;p3"/>
              <p:cNvCxnSpPr/>
              <p:nvPr/>
            </p:nvCxnSpPr>
            <p:spPr>
              <a:xfrm>
                <a:off x="7230800" y="4572000"/>
                <a:ext cx="1143000" cy="6096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</p:grpSp>
        <p:cxnSp>
          <p:nvCxnSpPr>
            <p:cNvPr id="157" name="Google Shape;157;p3"/>
            <p:cNvCxnSpPr/>
            <p:nvPr/>
          </p:nvCxnSpPr>
          <p:spPr>
            <a:xfrm>
              <a:off x="6406308" y="6305867"/>
              <a:ext cx="2286000" cy="1588"/>
            </a:xfrm>
            <a:prstGeom prst="straightConnector1">
              <a:avLst/>
            </a:prstGeom>
            <a:noFill/>
            <a:ln cap="flat" cmpd="sng" w="12700">
              <a:solidFill>
                <a:srgbClr val="FFC000"/>
              </a:solidFill>
              <a:prstDash val="solid"/>
              <a:round/>
              <a:headEnd len="sm" w="sm" type="none"/>
              <a:tailEnd len="lg" w="lg" type="stealth"/>
            </a:ln>
          </p:spPr>
        </p:cxnSp>
        <p:grpSp>
          <p:nvGrpSpPr>
            <p:cNvPr id="158" name="Google Shape;158;p3"/>
            <p:cNvGrpSpPr/>
            <p:nvPr/>
          </p:nvGrpSpPr>
          <p:grpSpPr>
            <a:xfrm>
              <a:off x="6412108" y="5913762"/>
              <a:ext cx="2003740" cy="866900"/>
              <a:chOff x="6065520" y="4567540"/>
              <a:chExt cx="2003740" cy="866900"/>
            </a:xfrm>
          </p:grpSpPr>
          <p:cxnSp>
            <p:nvCxnSpPr>
              <p:cNvPr id="159" name="Google Shape;159;p3"/>
              <p:cNvCxnSpPr/>
              <p:nvPr/>
            </p:nvCxnSpPr>
            <p:spPr>
              <a:xfrm>
                <a:off x="6065520" y="4572000"/>
                <a:ext cx="1170432" cy="1588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0" name="Google Shape;160;p3"/>
              <p:cNvCxnSpPr/>
              <p:nvPr/>
            </p:nvCxnSpPr>
            <p:spPr>
              <a:xfrm flipH="1" rot="-5400000">
                <a:off x="7214350" y="4579530"/>
                <a:ext cx="866900" cy="84292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</p:grpSp>
        <p:grpSp>
          <p:nvGrpSpPr>
            <p:cNvPr id="161" name="Google Shape;161;p3"/>
            <p:cNvGrpSpPr/>
            <p:nvPr/>
          </p:nvGrpSpPr>
          <p:grpSpPr>
            <a:xfrm flipH="1" rot="10800000">
              <a:off x="6395708" y="5837222"/>
              <a:ext cx="2008200" cy="866900"/>
              <a:chOff x="6065520" y="4572000"/>
              <a:chExt cx="2008200" cy="866900"/>
            </a:xfrm>
          </p:grpSpPr>
          <p:cxnSp>
            <p:nvCxnSpPr>
              <p:cNvPr id="162" name="Google Shape;162;p3"/>
              <p:cNvCxnSpPr/>
              <p:nvPr/>
            </p:nvCxnSpPr>
            <p:spPr>
              <a:xfrm>
                <a:off x="6065520" y="4572000"/>
                <a:ext cx="1170432" cy="1588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" name="Google Shape;163;p3"/>
              <p:cNvCxnSpPr/>
              <p:nvPr/>
            </p:nvCxnSpPr>
            <p:spPr>
              <a:xfrm flipH="1" rot="-5400000">
                <a:off x="7218810" y="4583990"/>
                <a:ext cx="866900" cy="84292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</p:grpSp>
        <p:sp>
          <p:nvSpPr>
            <p:cNvPr id="164" name="Google Shape;164;p3"/>
            <p:cNvSpPr/>
            <p:nvPr/>
          </p:nvSpPr>
          <p:spPr>
            <a:xfrm>
              <a:off x="7519488" y="6263944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7912067" y="6267652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166" name="Google Shape;166;p3"/>
            <p:cNvSpPr txBox="1"/>
            <p:nvPr/>
          </p:nvSpPr>
          <p:spPr>
            <a:xfrm>
              <a:off x="7827713" y="6273995"/>
              <a:ext cx="2632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</a:t>
              </a:r>
              <a:endParaRPr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7" name="Google Shape;167;p3"/>
            <p:cNvSpPr txBox="1"/>
            <p:nvPr/>
          </p:nvSpPr>
          <p:spPr>
            <a:xfrm>
              <a:off x="7153582" y="6870625"/>
              <a:ext cx="83869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CONVEX</a:t>
              </a:r>
              <a:endParaRPr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168" name="Google Shape;168;p3"/>
          <p:cNvGrpSpPr/>
          <p:nvPr/>
        </p:nvGrpSpPr>
        <p:grpSpPr>
          <a:xfrm>
            <a:off x="3995444" y="-9686336"/>
            <a:ext cx="6781800" cy="4114801"/>
            <a:chOff x="4220028" y="6581772"/>
            <a:chExt cx="6781800" cy="4114801"/>
          </a:xfrm>
        </p:grpSpPr>
        <p:grpSp>
          <p:nvGrpSpPr>
            <p:cNvPr id="169" name="Google Shape;169;p3"/>
            <p:cNvGrpSpPr/>
            <p:nvPr/>
          </p:nvGrpSpPr>
          <p:grpSpPr>
            <a:xfrm>
              <a:off x="4220028" y="6581772"/>
              <a:ext cx="6781800" cy="4114801"/>
              <a:chOff x="959533" y="588962"/>
              <a:chExt cx="6781800" cy="4114801"/>
            </a:xfrm>
          </p:grpSpPr>
          <p:sp>
            <p:nvSpPr>
              <p:cNvPr id="170" name="Google Shape;170;p3"/>
              <p:cNvSpPr/>
              <p:nvPr/>
            </p:nvSpPr>
            <p:spPr>
              <a:xfrm flipH="1" rot="5400000">
                <a:off x="550812" y="997684"/>
                <a:ext cx="4114800" cy="3297358"/>
              </a:xfrm>
              <a:prstGeom prst="blockArc">
                <a:avLst>
                  <a:gd fmla="val 13968176" name="adj1"/>
                  <a:gd fmla="val 18449563" name="adj2"/>
                  <a:gd fmla="val 261" name="adj3"/>
                </a:avLst>
              </a:prstGeom>
              <a:solidFill>
                <a:srgbClr val="92D050"/>
              </a:solidFill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00000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 rot="-5400000">
                <a:off x="4035255" y="997684"/>
                <a:ext cx="4114800" cy="3297356"/>
              </a:xfrm>
              <a:prstGeom prst="blockArc">
                <a:avLst>
                  <a:gd fmla="val 13968176" name="adj1"/>
                  <a:gd fmla="val 18449563" name="adj2"/>
                  <a:gd fmla="val 261" name="adj3"/>
                </a:avLst>
              </a:prstGeom>
              <a:solidFill>
                <a:srgbClr val="92D050"/>
              </a:solidFill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00000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  <p:cxnSp>
            <p:nvCxnSpPr>
              <p:cNvPr id="172" name="Google Shape;172;p3"/>
              <p:cNvCxnSpPr>
                <a:stCxn id="170" idx="1"/>
                <a:endCxn id="171" idx="1"/>
              </p:cNvCxnSpPr>
              <p:nvPr/>
            </p:nvCxnSpPr>
            <p:spPr>
              <a:xfrm>
                <a:off x="4009268" y="1571578"/>
                <a:ext cx="68220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" name="Google Shape;173;p3"/>
              <p:cNvCxnSpPr/>
              <p:nvPr/>
            </p:nvCxnSpPr>
            <p:spPr>
              <a:xfrm rot="-5400000">
                <a:off x="4353109" y="3371997"/>
                <a:ext cx="1" cy="68233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" name="Google Shape;174;p3"/>
              <p:cNvCxnSpPr/>
              <p:nvPr/>
            </p:nvCxnSpPr>
            <p:spPr>
              <a:xfrm>
                <a:off x="2638437" y="2650885"/>
                <a:ext cx="3655096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75" name="Google Shape;175;p3"/>
              <p:cNvSpPr txBox="1"/>
              <p:nvPr/>
            </p:nvSpPr>
            <p:spPr>
              <a:xfrm>
                <a:off x="4189863" y="2645221"/>
                <a:ext cx="32252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O</a:t>
                </a:r>
                <a:endParaRPr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grpSp>
            <p:nvGrpSpPr>
              <p:cNvPr id="176" name="Google Shape;176;p3"/>
              <p:cNvGrpSpPr/>
              <p:nvPr/>
            </p:nvGrpSpPr>
            <p:grpSpPr>
              <a:xfrm>
                <a:off x="2714637" y="2033855"/>
                <a:ext cx="1648420" cy="1217950"/>
                <a:chOff x="4766104" y="987334"/>
                <a:chExt cx="1648420" cy="1217950"/>
              </a:xfrm>
            </p:grpSpPr>
            <p:cxnSp>
              <p:nvCxnSpPr>
                <p:cNvPr id="177" name="Google Shape;177;p3"/>
                <p:cNvCxnSpPr/>
                <p:nvPr/>
              </p:nvCxnSpPr>
              <p:spPr>
                <a:xfrm>
                  <a:off x="4766104" y="129054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8" name="Google Shape;178;p3"/>
                <p:cNvCxnSpPr/>
                <p:nvPr/>
              </p:nvCxnSpPr>
              <p:spPr>
                <a:xfrm>
                  <a:off x="4768604" y="189889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79" name="Google Shape;179;p3"/>
                <p:cNvCxnSpPr/>
                <p:nvPr/>
              </p:nvCxnSpPr>
              <p:spPr>
                <a:xfrm>
                  <a:off x="4767354" y="987334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0" name="Google Shape;180;p3"/>
                <p:cNvCxnSpPr/>
                <p:nvPr/>
              </p:nvCxnSpPr>
              <p:spPr>
                <a:xfrm>
                  <a:off x="4768604" y="220369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181" name="Google Shape;181;p3"/>
                <p:cNvCxnSpPr/>
                <p:nvPr/>
              </p:nvCxnSpPr>
              <p:spPr>
                <a:xfrm>
                  <a:off x="4768604" y="159409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82" name="Google Shape;182;p3"/>
              <p:cNvGrpSpPr/>
              <p:nvPr/>
            </p:nvGrpSpPr>
            <p:grpSpPr>
              <a:xfrm>
                <a:off x="3511133" y="2032661"/>
                <a:ext cx="91440" cy="1219200"/>
                <a:chOff x="5562600" y="986140"/>
                <a:chExt cx="91440" cy="1219200"/>
              </a:xfrm>
            </p:grpSpPr>
            <p:cxnSp>
              <p:nvCxnSpPr>
                <p:cNvPr id="183" name="Google Shape;183;p3"/>
                <p:cNvCxnSpPr/>
                <p:nvPr/>
              </p:nvCxnSpPr>
              <p:spPr>
                <a:xfrm>
                  <a:off x="5562600" y="986140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184" name="Google Shape;184;p3"/>
                <p:cNvCxnSpPr/>
                <p:nvPr/>
              </p:nvCxnSpPr>
              <p:spPr>
                <a:xfrm>
                  <a:off x="5562600" y="12893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185" name="Google Shape;185;p3"/>
                <p:cNvCxnSpPr/>
                <p:nvPr/>
              </p:nvCxnSpPr>
              <p:spPr>
                <a:xfrm>
                  <a:off x="5562600" y="15941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186" name="Google Shape;186;p3"/>
                <p:cNvCxnSpPr/>
                <p:nvPr/>
              </p:nvCxnSpPr>
              <p:spPr>
                <a:xfrm>
                  <a:off x="5562600" y="18989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187" name="Google Shape;187;p3"/>
                <p:cNvCxnSpPr/>
                <p:nvPr/>
              </p:nvCxnSpPr>
              <p:spPr>
                <a:xfrm>
                  <a:off x="5562600" y="22037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</p:grpSp>
          <p:grpSp>
            <p:nvGrpSpPr>
              <p:cNvPr id="188" name="Google Shape;188;p3"/>
              <p:cNvGrpSpPr/>
              <p:nvPr/>
            </p:nvGrpSpPr>
            <p:grpSpPr>
              <a:xfrm>
                <a:off x="4350544" y="1171669"/>
                <a:ext cx="1839079" cy="2794000"/>
                <a:chOff x="6923921" y="2868095"/>
                <a:chExt cx="1839079" cy="2794000"/>
              </a:xfrm>
            </p:grpSpPr>
            <p:cxnSp>
              <p:nvCxnSpPr>
                <p:cNvPr id="189" name="Google Shape;189;p3"/>
                <p:cNvCxnSpPr/>
                <p:nvPr/>
              </p:nvCxnSpPr>
              <p:spPr>
                <a:xfrm flipH="1" rot="10800000">
                  <a:off x="6923921" y="2868095"/>
                  <a:ext cx="1727089" cy="86668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190" name="Google Shape;190;p3"/>
                <p:cNvCxnSpPr/>
                <p:nvPr/>
              </p:nvCxnSpPr>
              <p:spPr>
                <a:xfrm>
                  <a:off x="6926985" y="4947720"/>
                  <a:ext cx="1558925" cy="71437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191" name="Google Shape;191;p3"/>
                <p:cNvCxnSpPr/>
                <p:nvPr/>
              </p:nvCxnSpPr>
              <p:spPr>
                <a:xfrm flipH="1" rot="10800000">
                  <a:off x="6932587" y="3598345"/>
                  <a:ext cx="1775573" cy="434909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192" name="Google Shape;192;p3"/>
                <p:cNvCxnSpPr/>
                <p:nvPr/>
              </p:nvCxnSpPr>
              <p:spPr>
                <a:xfrm>
                  <a:off x="6928127" y="4644627"/>
                  <a:ext cx="1653033" cy="42056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193" name="Google Shape;193;p3"/>
                <p:cNvCxnSpPr/>
                <p:nvPr/>
              </p:nvCxnSpPr>
              <p:spPr>
                <a:xfrm>
                  <a:off x="6928127" y="4343400"/>
                  <a:ext cx="1834873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</p:grpSp>
          <p:sp>
            <p:nvSpPr>
              <p:cNvPr id="194" name="Google Shape;194;p3"/>
              <p:cNvSpPr/>
              <p:nvPr/>
            </p:nvSpPr>
            <p:spPr>
              <a:xfrm>
                <a:off x="4305405" y="2597234"/>
                <a:ext cx="91440" cy="91440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</p:grpSp>
        <p:sp>
          <p:nvSpPr>
            <p:cNvPr id="195" name="Google Shape;195;p3"/>
            <p:cNvSpPr txBox="1"/>
            <p:nvPr/>
          </p:nvSpPr>
          <p:spPr>
            <a:xfrm>
              <a:off x="7162800" y="9722048"/>
              <a:ext cx="942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CONCAVE</a:t>
              </a:r>
              <a:endParaRPr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196" name="Google Shape;196;p3"/>
          <p:cNvGrpSpPr/>
          <p:nvPr/>
        </p:nvGrpSpPr>
        <p:grpSpPr>
          <a:xfrm>
            <a:off x="9991754" y="-9689745"/>
            <a:ext cx="6781800" cy="4114801"/>
            <a:chOff x="9829800" y="-6546060"/>
            <a:chExt cx="6781800" cy="4114801"/>
          </a:xfrm>
        </p:grpSpPr>
        <p:grpSp>
          <p:nvGrpSpPr>
            <p:cNvPr id="197" name="Google Shape;197;p3"/>
            <p:cNvGrpSpPr/>
            <p:nvPr/>
          </p:nvGrpSpPr>
          <p:grpSpPr>
            <a:xfrm>
              <a:off x="9829800" y="-6546060"/>
              <a:ext cx="6781800" cy="4114801"/>
              <a:chOff x="959533" y="588962"/>
              <a:chExt cx="6781800" cy="4114801"/>
            </a:xfrm>
          </p:grpSpPr>
          <p:sp>
            <p:nvSpPr>
              <p:cNvPr id="198" name="Google Shape;198;p3"/>
              <p:cNvSpPr/>
              <p:nvPr/>
            </p:nvSpPr>
            <p:spPr>
              <a:xfrm flipH="1" rot="5400000">
                <a:off x="550812" y="997684"/>
                <a:ext cx="4114800" cy="3297358"/>
              </a:xfrm>
              <a:prstGeom prst="blockArc">
                <a:avLst>
                  <a:gd fmla="val 13968176" name="adj1"/>
                  <a:gd fmla="val 18449563" name="adj2"/>
                  <a:gd fmla="val 261" name="adj3"/>
                </a:avLst>
              </a:prstGeom>
              <a:solidFill>
                <a:srgbClr val="92D050"/>
              </a:solidFill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00000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 rot="-5400000">
                <a:off x="4035255" y="997684"/>
                <a:ext cx="4114800" cy="3297356"/>
              </a:xfrm>
              <a:prstGeom prst="blockArc">
                <a:avLst>
                  <a:gd fmla="val 13968176" name="adj1"/>
                  <a:gd fmla="val 18449563" name="adj2"/>
                  <a:gd fmla="val 261" name="adj3"/>
                </a:avLst>
              </a:prstGeom>
              <a:solidFill>
                <a:srgbClr val="92D050"/>
              </a:solidFill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00000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  <p:cxnSp>
            <p:nvCxnSpPr>
              <p:cNvPr id="200" name="Google Shape;200;p3"/>
              <p:cNvCxnSpPr>
                <a:stCxn id="198" idx="1"/>
                <a:endCxn id="199" idx="1"/>
              </p:cNvCxnSpPr>
              <p:nvPr/>
            </p:nvCxnSpPr>
            <p:spPr>
              <a:xfrm>
                <a:off x="4009268" y="1571578"/>
                <a:ext cx="68220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1" name="Google Shape;201;p3"/>
              <p:cNvCxnSpPr/>
              <p:nvPr/>
            </p:nvCxnSpPr>
            <p:spPr>
              <a:xfrm rot="-5400000">
                <a:off x="4353109" y="3371997"/>
                <a:ext cx="1" cy="68233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2" name="Google Shape;202;p3"/>
              <p:cNvCxnSpPr/>
              <p:nvPr/>
            </p:nvCxnSpPr>
            <p:spPr>
              <a:xfrm>
                <a:off x="2638437" y="2650885"/>
                <a:ext cx="3655096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03" name="Google Shape;203;p3"/>
              <p:cNvSpPr txBox="1"/>
              <p:nvPr/>
            </p:nvSpPr>
            <p:spPr>
              <a:xfrm>
                <a:off x="4189863" y="2645221"/>
                <a:ext cx="32252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O</a:t>
                </a:r>
                <a:endParaRPr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grpSp>
            <p:nvGrpSpPr>
              <p:cNvPr id="204" name="Google Shape;204;p3"/>
              <p:cNvGrpSpPr/>
              <p:nvPr/>
            </p:nvGrpSpPr>
            <p:grpSpPr>
              <a:xfrm>
                <a:off x="2714637" y="2033855"/>
                <a:ext cx="1648420" cy="1217950"/>
                <a:chOff x="4766104" y="987334"/>
                <a:chExt cx="1648420" cy="1217950"/>
              </a:xfrm>
            </p:grpSpPr>
            <p:cxnSp>
              <p:nvCxnSpPr>
                <p:cNvPr id="205" name="Google Shape;205;p3"/>
                <p:cNvCxnSpPr/>
                <p:nvPr/>
              </p:nvCxnSpPr>
              <p:spPr>
                <a:xfrm>
                  <a:off x="4766104" y="129054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06" name="Google Shape;206;p3"/>
                <p:cNvCxnSpPr/>
                <p:nvPr/>
              </p:nvCxnSpPr>
              <p:spPr>
                <a:xfrm>
                  <a:off x="4768604" y="189889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07" name="Google Shape;207;p3"/>
                <p:cNvCxnSpPr/>
                <p:nvPr/>
              </p:nvCxnSpPr>
              <p:spPr>
                <a:xfrm>
                  <a:off x="4767354" y="987334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08" name="Google Shape;208;p3"/>
                <p:cNvCxnSpPr/>
                <p:nvPr/>
              </p:nvCxnSpPr>
              <p:spPr>
                <a:xfrm>
                  <a:off x="4768604" y="220369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09" name="Google Shape;209;p3"/>
                <p:cNvCxnSpPr/>
                <p:nvPr/>
              </p:nvCxnSpPr>
              <p:spPr>
                <a:xfrm>
                  <a:off x="4768604" y="159409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10" name="Google Shape;210;p3"/>
              <p:cNvGrpSpPr/>
              <p:nvPr/>
            </p:nvGrpSpPr>
            <p:grpSpPr>
              <a:xfrm>
                <a:off x="3511133" y="2032661"/>
                <a:ext cx="91440" cy="1219200"/>
                <a:chOff x="5562600" y="986140"/>
                <a:chExt cx="91440" cy="1219200"/>
              </a:xfrm>
            </p:grpSpPr>
            <p:cxnSp>
              <p:nvCxnSpPr>
                <p:cNvPr id="211" name="Google Shape;211;p3"/>
                <p:cNvCxnSpPr/>
                <p:nvPr/>
              </p:nvCxnSpPr>
              <p:spPr>
                <a:xfrm>
                  <a:off x="5562600" y="986140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212" name="Google Shape;212;p3"/>
                <p:cNvCxnSpPr/>
                <p:nvPr/>
              </p:nvCxnSpPr>
              <p:spPr>
                <a:xfrm>
                  <a:off x="5562600" y="12893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213" name="Google Shape;213;p3"/>
                <p:cNvCxnSpPr/>
                <p:nvPr/>
              </p:nvCxnSpPr>
              <p:spPr>
                <a:xfrm>
                  <a:off x="5562600" y="15941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214" name="Google Shape;214;p3"/>
                <p:cNvCxnSpPr/>
                <p:nvPr/>
              </p:nvCxnSpPr>
              <p:spPr>
                <a:xfrm>
                  <a:off x="5562600" y="18989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215" name="Google Shape;215;p3"/>
                <p:cNvCxnSpPr/>
                <p:nvPr/>
              </p:nvCxnSpPr>
              <p:spPr>
                <a:xfrm>
                  <a:off x="5562600" y="22037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</p:grpSp>
          <p:grpSp>
            <p:nvGrpSpPr>
              <p:cNvPr id="216" name="Google Shape;216;p3"/>
              <p:cNvGrpSpPr/>
              <p:nvPr/>
            </p:nvGrpSpPr>
            <p:grpSpPr>
              <a:xfrm>
                <a:off x="4350544" y="1171669"/>
                <a:ext cx="1839079" cy="2794000"/>
                <a:chOff x="6923921" y="2868095"/>
                <a:chExt cx="1839079" cy="2794000"/>
              </a:xfrm>
            </p:grpSpPr>
            <p:cxnSp>
              <p:nvCxnSpPr>
                <p:cNvPr id="217" name="Google Shape;217;p3"/>
                <p:cNvCxnSpPr/>
                <p:nvPr/>
              </p:nvCxnSpPr>
              <p:spPr>
                <a:xfrm flipH="1" rot="10800000">
                  <a:off x="6923921" y="2868095"/>
                  <a:ext cx="1727089" cy="86668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218" name="Google Shape;218;p3"/>
                <p:cNvCxnSpPr/>
                <p:nvPr/>
              </p:nvCxnSpPr>
              <p:spPr>
                <a:xfrm>
                  <a:off x="6926985" y="4947720"/>
                  <a:ext cx="1558925" cy="71437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219" name="Google Shape;219;p3"/>
                <p:cNvCxnSpPr/>
                <p:nvPr/>
              </p:nvCxnSpPr>
              <p:spPr>
                <a:xfrm flipH="1" rot="10800000">
                  <a:off x="6932587" y="3598345"/>
                  <a:ext cx="1775573" cy="434909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220" name="Google Shape;220;p3"/>
                <p:cNvCxnSpPr/>
                <p:nvPr/>
              </p:nvCxnSpPr>
              <p:spPr>
                <a:xfrm>
                  <a:off x="6928127" y="4644627"/>
                  <a:ext cx="1653033" cy="42056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221" name="Google Shape;221;p3"/>
                <p:cNvCxnSpPr/>
                <p:nvPr/>
              </p:nvCxnSpPr>
              <p:spPr>
                <a:xfrm>
                  <a:off x="6928127" y="4343400"/>
                  <a:ext cx="1834873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</p:grpSp>
          <p:sp>
            <p:nvSpPr>
              <p:cNvPr id="222" name="Google Shape;222;p3"/>
              <p:cNvSpPr/>
              <p:nvPr/>
            </p:nvSpPr>
            <p:spPr>
              <a:xfrm>
                <a:off x="4305405" y="2597234"/>
                <a:ext cx="91440" cy="91440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</p:grpSp>
        <p:sp>
          <p:nvSpPr>
            <p:cNvPr id="223" name="Google Shape;223;p3"/>
            <p:cNvSpPr txBox="1"/>
            <p:nvPr/>
          </p:nvSpPr>
          <p:spPr>
            <a:xfrm>
              <a:off x="12772572" y="-3405784"/>
              <a:ext cx="942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CONCAVE</a:t>
              </a:r>
              <a:endParaRPr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224" name="Google Shape;224;p3"/>
            <p:cNvGrpSpPr/>
            <p:nvPr/>
          </p:nvGrpSpPr>
          <p:grpSpPr>
            <a:xfrm>
              <a:off x="11930252" y="-5091766"/>
              <a:ext cx="1295400" cy="1217469"/>
              <a:chOff x="5632727" y="3730339"/>
              <a:chExt cx="1295400" cy="1217469"/>
            </a:xfrm>
          </p:grpSpPr>
          <p:cxnSp>
            <p:nvCxnSpPr>
              <p:cNvPr id="225" name="Google Shape;225;p3"/>
              <p:cNvCxnSpPr/>
              <p:nvPr/>
            </p:nvCxnSpPr>
            <p:spPr>
              <a:xfrm flipH="1" rot="10800000">
                <a:off x="5636356" y="3730339"/>
                <a:ext cx="1281077" cy="6094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" name="Google Shape;226;p3"/>
              <p:cNvCxnSpPr/>
              <p:nvPr/>
            </p:nvCxnSpPr>
            <p:spPr>
              <a:xfrm>
                <a:off x="5637751" y="4338376"/>
                <a:ext cx="1281077" cy="6094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7" name="Google Shape;227;p3"/>
              <p:cNvCxnSpPr/>
              <p:nvPr/>
            </p:nvCxnSpPr>
            <p:spPr>
              <a:xfrm flipH="1" rot="10800000">
                <a:off x="5632727" y="4038600"/>
                <a:ext cx="1295400" cy="304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8" name="Google Shape;228;p3"/>
              <p:cNvCxnSpPr/>
              <p:nvPr/>
            </p:nvCxnSpPr>
            <p:spPr>
              <a:xfrm>
                <a:off x="5632727" y="4343400"/>
                <a:ext cx="1295400" cy="304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29" name="Google Shape;229;p3"/>
            <p:cNvSpPr txBox="1"/>
            <p:nvPr/>
          </p:nvSpPr>
          <p:spPr>
            <a:xfrm>
              <a:off x="11834706" y="-4485364"/>
              <a:ext cx="3289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</a:t>
              </a:r>
              <a:r>
                <a:rPr baseline="-25000"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1</a:t>
              </a:r>
              <a:endParaRPr baseline="-25000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11915777" y="-4538993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</p:grpSp>
      <p:sp>
        <p:nvSpPr>
          <p:cNvPr id="231" name="Google Shape;231;p3"/>
          <p:cNvSpPr/>
          <p:nvPr/>
        </p:nvSpPr>
        <p:spPr>
          <a:xfrm>
            <a:off x="139402" y="888067"/>
            <a:ext cx="96051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CASE 1</a:t>
            </a:r>
            <a:endParaRPr/>
          </a:p>
        </p:txBody>
      </p:sp>
      <p:sp>
        <p:nvSpPr>
          <p:cNvPr id="232" name="Google Shape;232;p3"/>
          <p:cNvSpPr/>
          <p:nvPr/>
        </p:nvSpPr>
        <p:spPr>
          <a:xfrm>
            <a:off x="1040929" y="895728"/>
            <a:ext cx="6261398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If the image is upright, of same size and it does not change in size by moving the mirror towards or away from the object, then </a:t>
            </a:r>
            <a:r>
              <a:rPr lang="en-US" sz="2400">
                <a:solidFill>
                  <a:srgbClr val="FFC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which type of mirror is this</a:t>
            </a:r>
            <a:r>
              <a:rPr b="1" lang="en-US" sz="1800">
                <a:solidFill>
                  <a:srgbClr val="FFC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?</a:t>
            </a:r>
            <a:endParaRPr/>
          </a:p>
        </p:txBody>
      </p:sp>
      <p:pic>
        <p:nvPicPr>
          <p:cNvPr descr="C:\Users\200313\Desktop\9210101322-portsmouth-mirror.png" id="233" name="Google Shape;233;p3"/>
          <p:cNvPicPr preferRelativeResize="0"/>
          <p:nvPr/>
        </p:nvPicPr>
        <p:blipFill rotWithShape="1">
          <a:blip r:embed="rId4">
            <a:alphaModFix/>
          </a:blip>
          <a:srcRect b="0" l="14032" r="14199" t="0"/>
          <a:stretch/>
        </p:blipFill>
        <p:spPr>
          <a:xfrm>
            <a:off x="6398954" y="1164352"/>
            <a:ext cx="2530440" cy="35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"/>
          <p:cNvSpPr/>
          <p:nvPr/>
        </p:nvSpPr>
        <p:spPr>
          <a:xfrm>
            <a:off x="3200400" y="4285031"/>
            <a:ext cx="1422380" cy="366806"/>
          </a:xfrm>
          <a:prstGeom prst="ellipse">
            <a:avLst/>
          </a:prstGeom>
          <a:solidFill>
            <a:srgbClr val="49442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3"/>
          <p:cNvGrpSpPr/>
          <p:nvPr/>
        </p:nvGrpSpPr>
        <p:grpSpPr>
          <a:xfrm>
            <a:off x="3200400" y="1809750"/>
            <a:ext cx="1524000" cy="2731018"/>
            <a:chOff x="2643088" y="1657350"/>
            <a:chExt cx="1556736" cy="2789682"/>
          </a:xfrm>
        </p:grpSpPr>
        <p:pic>
          <p:nvPicPr>
            <p:cNvPr descr="C:\Users\200313\Desktop\kisspng-candle-flame-combustion-burning-candles-5a70930b4c2887.png" id="236" name="Google Shape;236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07365" y="2732106"/>
              <a:ext cx="953998" cy="1714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200313\Desktop\candleflameanim_2x.gif" id="237" name="Google Shape;237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43088" y="1657350"/>
              <a:ext cx="1556736" cy="15567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8" name="Google Shape;238;p3"/>
          <p:cNvGrpSpPr/>
          <p:nvPr/>
        </p:nvGrpSpPr>
        <p:grpSpPr>
          <a:xfrm>
            <a:off x="7045180" y="1561789"/>
            <a:ext cx="1524000" cy="2731018"/>
            <a:chOff x="2643088" y="1657350"/>
            <a:chExt cx="1556736" cy="2789682"/>
          </a:xfrm>
        </p:grpSpPr>
        <p:pic>
          <p:nvPicPr>
            <p:cNvPr descr="C:\Users\200313\Desktop\kisspng-candle-flame-combustion-burning-candles-5a70930b4c2887.png" id="239" name="Google Shape;239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07365" y="2732106"/>
              <a:ext cx="953998" cy="1714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200313\Desktop\candleflameanim_2x.gif" id="240" name="Google Shape;240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43088" y="1657350"/>
              <a:ext cx="1556736" cy="15567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1" name="Google Shape;241;p3"/>
          <p:cNvSpPr/>
          <p:nvPr/>
        </p:nvSpPr>
        <p:spPr>
          <a:xfrm>
            <a:off x="1066800" y="1696819"/>
            <a:ext cx="299312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MIRROR IS </a:t>
            </a:r>
            <a:r>
              <a:rPr lang="en-US" sz="3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PLANE</a:t>
            </a:r>
            <a:endParaRPr sz="36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 drive\MJ WORK\Pooja mam (physics)\CBSE (X)\Light - Reflection and Refraction\900_Rizwana-Khan_Purple Gradient Background.jpg" id="246" name="Google Shape;246;p4"/>
          <p:cNvPicPr preferRelativeResize="0"/>
          <p:nvPr/>
        </p:nvPicPr>
        <p:blipFill rotWithShape="1">
          <a:blip r:embed="rId3">
            <a:alphaModFix/>
          </a:blip>
          <a:srcRect b="14887" l="0" r="0" t="25110"/>
          <a:stretch/>
        </p:blipFill>
        <p:spPr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"/>
          <p:cNvSpPr/>
          <p:nvPr/>
        </p:nvSpPr>
        <p:spPr>
          <a:xfrm>
            <a:off x="139402" y="128885"/>
            <a:ext cx="8925328" cy="759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DISTINCTION BETWEEN A </a:t>
            </a:r>
            <a:endParaRPr b="1"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37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C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PLANE MIRROR, CONCAVE MIRROR </a:t>
            </a:r>
            <a:r>
              <a:rPr b="1" lang="en-US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AND</a:t>
            </a:r>
            <a:r>
              <a:rPr b="1" lang="en-US" sz="2700">
                <a:solidFill>
                  <a:srgbClr val="FFC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CONVEX MIRROR</a:t>
            </a:r>
            <a:endParaRPr/>
          </a:p>
        </p:txBody>
      </p:sp>
      <p:grpSp>
        <p:nvGrpSpPr>
          <p:cNvPr id="248" name="Google Shape;248;p4"/>
          <p:cNvGrpSpPr/>
          <p:nvPr/>
        </p:nvGrpSpPr>
        <p:grpSpPr>
          <a:xfrm>
            <a:off x="538956" y="-8470122"/>
            <a:ext cx="3382908" cy="1828800"/>
            <a:chOff x="5867400" y="5391150"/>
            <a:chExt cx="3382908" cy="1828800"/>
          </a:xfrm>
        </p:grpSpPr>
        <p:sp>
          <p:nvSpPr>
            <p:cNvPr id="249" name="Google Shape;249;p4"/>
            <p:cNvSpPr/>
            <p:nvPr/>
          </p:nvSpPr>
          <p:spPr>
            <a:xfrm flipH="1" rot="5400000">
              <a:off x="5903562" y="5354988"/>
              <a:ext cx="1828800" cy="1901124"/>
            </a:xfrm>
            <a:prstGeom prst="blockArc">
              <a:avLst>
                <a:gd fmla="val 13968176" name="adj1"/>
                <a:gd fmla="val 18449563" name="adj2"/>
                <a:gd fmla="val 261" name="adj3"/>
              </a:avLst>
            </a:prstGeom>
            <a:solidFill>
              <a:srgbClr val="92D050"/>
            </a:solidFill>
            <a:ln cap="flat" cmpd="sng" w="127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250" name="Google Shape;250;p4"/>
            <p:cNvSpPr/>
            <p:nvPr/>
          </p:nvSpPr>
          <p:spPr>
            <a:xfrm rot="-5400000">
              <a:off x="7385346" y="5354988"/>
              <a:ext cx="1828800" cy="1901124"/>
            </a:xfrm>
            <a:prstGeom prst="blockArc">
              <a:avLst>
                <a:gd fmla="val 13968176" name="adj1"/>
                <a:gd fmla="val 18449563" name="adj2"/>
                <a:gd fmla="val 261" name="adj3"/>
              </a:avLst>
            </a:prstGeom>
            <a:solidFill>
              <a:srgbClr val="92D050"/>
            </a:solidFill>
            <a:ln cap="flat" cmpd="sng" w="127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cxnSp>
          <p:nvCxnSpPr>
            <p:cNvPr id="251" name="Google Shape;251;p4"/>
            <p:cNvCxnSpPr/>
            <p:nvPr/>
          </p:nvCxnSpPr>
          <p:spPr>
            <a:xfrm>
              <a:off x="6208312" y="6305550"/>
              <a:ext cx="2660073" cy="1588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2" name="Google Shape;252;p4"/>
            <p:cNvSpPr txBox="1"/>
            <p:nvPr/>
          </p:nvSpPr>
          <p:spPr>
            <a:xfrm>
              <a:off x="7400562" y="6273995"/>
              <a:ext cx="3225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O</a:t>
              </a:r>
              <a:endParaRPr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253" name="Google Shape;253;p4"/>
            <p:cNvGrpSpPr/>
            <p:nvPr/>
          </p:nvGrpSpPr>
          <p:grpSpPr>
            <a:xfrm>
              <a:off x="6408628" y="6099322"/>
              <a:ext cx="2308280" cy="609600"/>
              <a:chOff x="6065520" y="4572000"/>
              <a:chExt cx="2308280" cy="609600"/>
            </a:xfrm>
          </p:grpSpPr>
          <p:cxnSp>
            <p:nvCxnSpPr>
              <p:cNvPr id="254" name="Google Shape;254;p4"/>
              <p:cNvCxnSpPr/>
              <p:nvPr/>
            </p:nvCxnSpPr>
            <p:spPr>
              <a:xfrm>
                <a:off x="6065520" y="4572000"/>
                <a:ext cx="1170432" cy="1588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5" name="Google Shape;255;p4"/>
              <p:cNvCxnSpPr/>
              <p:nvPr/>
            </p:nvCxnSpPr>
            <p:spPr>
              <a:xfrm>
                <a:off x="7230800" y="4572000"/>
                <a:ext cx="1143000" cy="6096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</p:grpSp>
        <p:grpSp>
          <p:nvGrpSpPr>
            <p:cNvPr id="256" name="Google Shape;256;p4"/>
            <p:cNvGrpSpPr/>
            <p:nvPr/>
          </p:nvGrpSpPr>
          <p:grpSpPr>
            <a:xfrm flipH="1" rot="10800000">
              <a:off x="6404528" y="5900702"/>
              <a:ext cx="2308280" cy="609600"/>
              <a:chOff x="6065520" y="4572000"/>
              <a:chExt cx="2308280" cy="609600"/>
            </a:xfrm>
          </p:grpSpPr>
          <p:cxnSp>
            <p:nvCxnSpPr>
              <p:cNvPr id="257" name="Google Shape;257;p4"/>
              <p:cNvCxnSpPr/>
              <p:nvPr/>
            </p:nvCxnSpPr>
            <p:spPr>
              <a:xfrm>
                <a:off x="6065520" y="4572000"/>
                <a:ext cx="1170432" cy="1588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8" name="Google Shape;258;p4"/>
              <p:cNvCxnSpPr/>
              <p:nvPr/>
            </p:nvCxnSpPr>
            <p:spPr>
              <a:xfrm>
                <a:off x="7230800" y="4572000"/>
                <a:ext cx="1143000" cy="6096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</p:grpSp>
        <p:cxnSp>
          <p:nvCxnSpPr>
            <p:cNvPr id="259" name="Google Shape;259;p4"/>
            <p:cNvCxnSpPr/>
            <p:nvPr/>
          </p:nvCxnSpPr>
          <p:spPr>
            <a:xfrm>
              <a:off x="6406308" y="6305867"/>
              <a:ext cx="2286000" cy="1588"/>
            </a:xfrm>
            <a:prstGeom prst="straightConnector1">
              <a:avLst/>
            </a:prstGeom>
            <a:noFill/>
            <a:ln cap="flat" cmpd="sng" w="12700">
              <a:solidFill>
                <a:srgbClr val="FFC000"/>
              </a:solidFill>
              <a:prstDash val="solid"/>
              <a:round/>
              <a:headEnd len="sm" w="sm" type="none"/>
              <a:tailEnd len="lg" w="lg" type="stealth"/>
            </a:ln>
          </p:spPr>
        </p:cxnSp>
        <p:grpSp>
          <p:nvGrpSpPr>
            <p:cNvPr id="260" name="Google Shape;260;p4"/>
            <p:cNvGrpSpPr/>
            <p:nvPr/>
          </p:nvGrpSpPr>
          <p:grpSpPr>
            <a:xfrm>
              <a:off x="6412108" y="5913762"/>
              <a:ext cx="2003740" cy="866900"/>
              <a:chOff x="6065520" y="4567540"/>
              <a:chExt cx="2003740" cy="866900"/>
            </a:xfrm>
          </p:grpSpPr>
          <p:cxnSp>
            <p:nvCxnSpPr>
              <p:cNvPr id="261" name="Google Shape;261;p4"/>
              <p:cNvCxnSpPr/>
              <p:nvPr/>
            </p:nvCxnSpPr>
            <p:spPr>
              <a:xfrm>
                <a:off x="6065520" y="4572000"/>
                <a:ext cx="1170432" cy="1588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2" name="Google Shape;262;p4"/>
              <p:cNvCxnSpPr/>
              <p:nvPr/>
            </p:nvCxnSpPr>
            <p:spPr>
              <a:xfrm flipH="1" rot="-5400000">
                <a:off x="7214350" y="4579530"/>
                <a:ext cx="866900" cy="84292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</p:grpSp>
        <p:grpSp>
          <p:nvGrpSpPr>
            <p:cNvPr id="263" name="Google Shape;263;p4"/>
            <p:cNvGrpSpPr/>
            <p:nvPr/>
          </p:nvGrpSpPr>
          <p:grpSpPr>
            <a:xfrm flipH="1" rot="10800000">
              <a:off x="6395708" y="5837222"/>
              <a:ext cx="2008200" cy="866900"/>
              <a:chOff x="6065520" y="4572000"/>
              <a:chExt cx="2008200" cy="866900"/>
            </a:xfrm>
          </p:grpSpPr>
          <p:cxnSp>
            <p:nvCxnSpPr>
              <p:cNvPr id="264" name="Google Shape;264;p4"/>
              <p:cNvCxnSpPr/>
              <p:nvPr/>
            </p:nvCxnSpPr>
            <p:spPr>
              <a:xfrm>
                <a:off x="6065520" y="4572000"/>
                <a:ext cx="1170432" cy="1588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5" name="Google Shape;265;p4"/>
              <p:cNvCxnSpPr/>
              <p:nvPr/>
            </p:nvCxnSpPr>
            <p:spPr>
              <a:xfrm flipH="1" rot="-5400000">
                <a:off x="7218810" y="4583990"/>
                <a:ext cx="866900" cy="84292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</p:grpSp>
        <p:sp>
          <p:nvSpPr>
            <p:cNvPr id="266" name="Google Shape;266;p4"/>
            <p:cNvSpPr/>
            <p:nvPr/>
          </p:nvSpPr>
          <p:spPr>
            <a:xfrm>
              <a:off x="7519488" y="6263944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7912067" y="6267652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268" name="Google Shape;268;p4"/>
            <p:cNvSpPr txBox="1"/>
            <p:nvPr/>
          </p:nvSpPr>
          <p:spPr>
            <a:xfrm>
              <a:off x="7827713" y="6273995"/>
              <a:ext cx="2632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</a:t>
              </a:r>
              <a:endParaRPr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69" name="Google Shape;269;p4"/>
            <p:cNvSpPr txBox="1"/>
            <p:nvPr/>
          </p:nvSpPr>
          <p:spPr>
            <a:xfrm>
              <a:off x="7153582" y="6870625"/>
              <a:ext cx="83869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CONVEX</a:t>
              </a:r>
              <a:endParaRPr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270" name="Google Shape;270;p4"/>
          <p:cNvGrpSpPr/>
          <p:nvPr/>
        </p:nvGrpSpPr>
        <p:grpSpPr>
          <a:xfrm>
            <a:off x="3995444" y="-9686336"/>
            <a:ext cx="6781800" cy="4114801"/>
            <a:chOff x="4220028" y="6581772"/>
            <a:chExt cx="6781800" cy="4114801"/>
          </a:xfrm>
        </p:grpSpPr>
        <p:grpSp>
          <p:nvGrpSpPr>
            <p:cNvPr id="271" name="Google Shape;271;p4"/>
            <p:cNvGrpSpPr/>
            <p:nvPr/>
          </p:nvGrpSpPr>
          <p:grpSpPr>
            <a:xfrm>
              <a:off x="4220028" y="6581772"/>
              <a:ext cx="6781800" cy="4114801"/>
              <a:chOff x="959533" y="588962"/>
              <a:chExt cx="6781800" cy="4114801"/>
            </a:xfrm>
          </p:grpSpPr>
          <p:sp>
            <p:nvSpPr>
              <p:cNvPr id="272" name="Google Shape;272;p4"/>
              <p:cNvSpPr/>
              <p:nvPr/>
            </p:nvSpPr>
            <p:spPr>
              <a:xfrm flipH="1" rot="5400000">
                <a:off x="550812" y="997684"/>
                <a:ext cx="4114800" cy="3297358"/>
              </a:xfrm>
              <a:prstGeom prst="blockArc">
                <a:avLst>
                  <a:gd fmla="val 13968176" name="adj1"/>
                  <a:gd fmla="val 18449563" name="adj2"/>
                  <a:gd fmla="val 261" name="adj3"/>
                </a:avLst>
              </a:prstGeom>
              <a:solidFill>
                <a:srgbClr val="92D050"/>
              </a:solidFill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00000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  <p:sp>
            <p:nvSpPr>
              <p:cNvPr id="273" name="Google Shape;273;p4"/>
              <p:cNvSpPr/>
              <p:nvPr/>
            </p:nvSpPr>
            <p:spPr>
              <a:xfrm rot="-5400000">
                <a:off x="4035255" y="997684"/>
                <a:ext cx="4114800" cy="3297356"/>
              </a:xfrm>
              <a:prstGeom prst="blockArc">
                <a:avLst>
                  <a:gd fmla="val 13968176" name="adj1"/>
                  <a:gd fmla="val 18449563" name="adj2"/>
                  <a:gd fmla="val 261" name="adj3"/>
                </a:avLst>
              </a:prstGeom>
              <a:solidFill>
                <a:srgbClr val="92D050"/>
              </a:solidFill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00000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  <p:cxnSp>
            <p:nvCxnSpPr>
              <p:cNvPr id="274" name="Google Shape;274;p4"/>
              <p:cNvCxnSpPr>
                <a:stCxn id="272" idx="1"/>
                <a:endCxn id="273" idx="1"/>
              </p:cNvCxnSpPr>
              <p:nvPr/>
            </p:nvCxnSpPr>
            <p:spPr>
              <a:xfrm>
                <a:off x="4009268" y="1571578"/>
                <a:ext cx="68220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5" name="Google Shape;275;p4"/>
              <p:cNvCxnSpPr/>
              <p:nvPr/>
            </p:nvCxnSpPr>
            <p:spPr>
              <a:xfrm rot="-5400000">
                <a:off x="4353109" y="3371997"/>
                <a:ext cx="1" cy="68233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6" name="Google Shape;276;p4"/>
              <p:cNvCxnSpPr/>
              <p:nvPr/>
            </p:nvCxnSpPr>
            <p:spPr>
              <a:xfrm>
                <a:off x="2638437" y="2650885"/>
                <a:ext cx="3655096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77" name="Google Shape;277;p4"/>
              <p:cNvSpPr txBox="1"/>
              <p:nvPr/>
            </p:nvSpPr>
            <p:spPr>
              <a:xfrm>
                <a:off x="4189863" y="2645221"/>
                <a:ext cx="32252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O</a:t>
                </a:r>
                <a:endParaRPr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grpSp>
            <p:nvGrpSpPr>
              <p:cNvPr id="278" name="Google Shape;278;p4"/>
              <p:cNvGrpSpPr/>
              <p:nvPr/>
            </p:nvGrpSpPr>
            <p:grpSpPr>
              <a:xfrm>
                <a:off x="2714637" y="2033855"/>
                <a:ext cx="1648420" cy="1217950"/>
                <a:chOff x="4766104" y="987334"/>
                <a:chExt cx="1648420" cy="1217950"/>
              </a:xfrm>
            </p:grpSpPr>
            <p:cxnSp>
              <p:nvCxnSpPr>
                <p:cNvPr id="279" name="Google Shape;279;p4"/>
                <p:cNvCxnSpPr/>
                <p:nvPr/>
              </p:nvCxnSpPr>
              <p:spPr>
                <a:xfrm>
                  <a:off x="4766104" y="129054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0" name="Google Shape;280;p4"/>
                <p:cNvCxnSpPr/>
                <p:nvPr/>
              </p:nvCxnSpPr>
              <p:spPr>
                <a:xfrm>
                  <a:off x="4768604" y="189889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1" name="Google Shape;281;p4"/>
                <p:cNvCxnSpPr/>
                <p:nvPr/>
              </p:nvCxnSpPr>
              <p:spPr>
                <a:xfrm>
                  <a:off x="4767354" y="987334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2" name="Google Shape;282;p4"/>
                <p:cNvCxnSpPr/>
                <p:nvPr/>
              </p:nvCxnSpPr>
              <p:spPr>
                <a:xfrm>
                  <a:off x="4768604" y="220369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3" name="Google Shape;283;p4"/>
                <p:cNvCxnSpPr/>
                <p:nvPr/>
              </p:nvCxnSpPr>
              <p:spPr>
                <a:xfrm>
                  <a:off x="4768604" y="159409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284" name="Google Shape;284;p4"/>
              <p:cNvGrpSpPr/>
              <p:nvPr/>
            </p:nvGrpSpPr>
            <p:grpSpPr>
              <a:xfrm>
                <a:off x="3511133" y="2032661"/>
                <a:ext cx="91440" cy="1219200"/>
                <a:chOff x="5562600" y="986140"/>
                <a:chExt cx="91440" cy="1219200"/>
              </a:xfrm>
            </p:grpSpPr>
            <p:cxnSp>
              <p:nvCxnSpPr>
                <p:cNvPr id="285" name="Google Shape;285;p4"/>
                <p:cNvCxnSpPr/>
                <p:nvPr/>
              </p:nvCxnSpPr>
              <p:spPr>
                <a:xfrm>
                  <a:off x="5562600" y="986140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286" name="Google Shape;286;p4"/>
                <p:cNvCxnSpPr/>
                <p:nvPr/>
              </p:nvCxnSpPr>
              <p:spPr>
                <a:xfrm>
                  <a:off x="5562600" y="12893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287" name="Google Shape;287;p4"/>
                <p:cNvCxnSpPr/>
                <p:nvPr/>
              </p:nvCxnSpPr>
              <p:spPr>
                <a:xfrm>
                  <a:off x="5562600" y="15941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288" name="Google Shape;288;p4"/>
                <p:cNvCxnSpPr/>
                <p:nvPr/>
              </p:nvCxnSpPr>
              <p:spPr>
                <a:xfrm>
                  <a:off x="5562600" y="18989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289" name="Google Shape;289;p4"/>
                <p:cNvCxnSpPr/>
                <p:nvPr/>
              </p:nvCxnSpPr>
              <p:spPr>
                <a:xfrm>
                  <a:off x="5562600" y="22037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</p:grpSp>
          <p:grpSp>
            <p:nvGrpSpPr>
              <p:cNvPr id="290" name="Google Shape;290;p4"/>
              <p:cNvGrpSpPr/>
              <p:nvPr/>
            </p:nvGrpSpPr>
            <p:grpSpPr>
              <a:xfrm>
                <a:off x="4350544" y="1171669"/>
                <a:ext cx="1839079" cy="2794000"/>
                <a:chOff x="6923921" y="2868095"/>
                <a:chExt cx="1839079" cy="2794000"/>
              </a:xfrm>
            </p:grpSpPr>
            <p:cxnSp>
              <p:nvCxnSpPr>
                <p:cNvPr id="291" name="Google Shape;291;p4"/>
                <p:cNvCxnSpPr/>
                <p:nvPr/>
              </p:nvCxnSpPr>
              <p:spPr>
                <a:xfrm flipH="1" rot="10800000">
                  <a:off x="6923921" y="2868095"/>
                  <a:ext cx="1727089" cy="86668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292" name="Google Shape;292;p4"/>
                <p:cNvCxnSpPr/>
                <p:nvPr/>
              </p:nvCxnSpPr>
              <p:spPr>
                <a:xfrm>
                  <a:off x="6926985" y="4947720"/>
                  <a:ext cx="1558925" cy="71437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293" name="Google Shape;293;p4"/>
                <p:cNvCxnSpPr/>
                <p:nvPr/>
              </p:nvCxnSpPr>
              <p:spPr>
                <a:xfrm flipH="1" rot="10800000">
                  <a:off x="6932587" y="3598345"/>
                  <a:ext cx="1775573" cy="434909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294" name="Google Shape;294;p4"/>
                <p:cNvCxnSpPr/>
                <p:nvPr/>
              </p:nvCxnSpPr>
              <p:spPr>
                <a:xfrm>
                  <a:off x="6928127" y="4644627"/>
                  <a:ext cx="1653033" cy="42056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295" name="Google Shape;295;p4"/>
                <p:cNvCxnSpPr/>
                <p:nvPr/>
              </p:nvCxnSpPr>
              <p:spPr>
                <a:xfrm>
                  <a:off x="6928127" y="4343400"/>
                  <a:ext cx="1834873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</p:grpSp>
          <p:sp>
            <p:nvSpPr>
              <p:cNvPr id="296" name="Google Shape;296;p4"/>
              <p:cNvSpPr/>
              <p:nvPr/>
            </p:nvSpPr>
            <p:spPr>
              <a:xfrm>
                <a:off x="4305405" y="2597234"/>
                <a:ext cx="91440" cy="91440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</p:grpSp>
        <p:sp>
          <p:nvSpPr>
            <p:cNvPr id="297" name="Google Shape;297;p4"/>
            <p:cNvSpPr txBox="1"/>
            <p:nvPr/>
          </p:nvSpPr>
          <p:spPr>
            <a:xfrm>
              <a:off x="7162800" y="9722048"/>
              <a:ext cx="942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CONCAVE</a:t>
              </a:r>
              <a:endParaRPr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298" name="Google Shape;298;p4"/>
          <p:cNvGrpSpPr/>
          <p:nvPr/>
        </p:nvGrpSpPr>
        <p:grpSpPr>
          <a:xfrm>
            <a:off x="9991754" y="-9689745"/>
            <a:ext cx="6781800" cy="4114801"/>
            <a:chOff x="9829800" y="-6546060"/>
            <a:chExt cx="6781800" cy="4114801"/>
          </a:xfrm>
        </p:grpSpPr>
        <p:grpSp>
          <p:nvGrpSpPr>
            <p:cNvPr id="299" name="Google Shape;299;p4"/>
            <p:cNvGrpSpPr/>
            <p:nvPr/>
          </p:nvGrpSpPr>
          <p:grpSpPr>
            <a:xfrm>
              <a:off x="9829800" y="-6546060"/>
              <a:ext cx="6781800" cy="4114801"/>
              <a:chOff x="959533" y="588962"/>
              <a:chExt cx="6781800" cy="4114801"/>
            </a:xfrm>
          </p:grpSpPr>
          <p:sp>
            <p:nvSpPr>
              <p:cNvPr id="300" name="Google Shape;300;p4"/>
              <p:cNvSpPr/>
              <p:nvPr/>
            </p:nvSpPr>
            <p:spPr>
              <a:xfrm flipH="1" rot="5400000">
                <a:off x="550812" y="997684"/>
                <a:ext cx="4114800" cy="3297358"/>
              </a:xfrm>
              <a:prstGeom prst="blockArc">
                <a:avLst>
                  <a:gd fmla="val 13968176" name="adj1"/>
                  <a:gd fmla="val 18449563" name="adj2"/>
                  <a:gd fmla="val 261" name="adj3"/>
                </a:avLst>
              </a:prstGeom>
              <a:solidFill>
                <a:srgbClr val="92D050"/>
              </a:solidFill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00000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 rot="-5400000">
                <a:off x="4035255" y="997684"/>
                <a:ext cx="4114800" cy="3297356"/>
              </a:xfrm>
              <a:prstGeom prst="blockArc">
                <a:avLst>
                  <a:gd fmla="val 13968176" name="adj1"/>
                  <a:gd fmla="val 18449563" name="adj2"/>
                  <a:gd fmla="val 261" name="adj3"/>
                </a:avLst>
              </a:prstGeom>
              <a:solidFill>
                <a:srgbClr val="92D050"/>
              </a:solidFill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00000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  <p:cxnSp>
            <p:nvCxnSpPr>
              <p:cNvPr id="302" name="Google Shape;302;p4"/>
              <p:cNvCxnSpPr>
                <a:stCxn id="300" idx="1"/>
                <a:endCxn id="301" idx="1"/>
              </p:cNvCxnSpPr>
              <p:nvPr/>
            </p:nvCxnSpPr>
            <p:spPr>
              <a:xfrm>
                <a:off x="4009268" y="1571578"/>
                <a:ext cx="68220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3" name="Google Shape;303;p4"/>
              <p:cNvCxnSpPr/>
              <p:nvPr/>
            </p:nvCxnSpPr>
            <p:spPr>
              <a:xfrm rot="-5400000">
                <a:off x="4353109" y="3371997"/>
                <a:ext cx="1" cy="68233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4" name="Google Shape;304;p4"/>
              <p:cNvCxnSpPr/>
              <p:nvPr/>
            </p:nvCxnSpPr>
            <p:spPr>
              <a:xfrm>
                <a:off x="2638437" y="2650885"/>
                <a:ext cx="3655096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05" name="Google Shape;305;p4"/>
              <p:cNvSpPr txBox="1"/>
              <p:nvPr/>
            </p:nvSpPr>
            <p:spPr>
              <a:xfrm>
                <a:off x="4189863" y="2645221"/>
                <a:ext cx="32252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O</a:t>
                </a:r>
                <a:endParaRPr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grpSp>
            <p:nvGrpSpPr>
              <p:cNvPr id="306" name="Google Shape;306;p4"/>
              <p:cNvGrpSpPr/>
              <p:nvPr/>
            </p:nvGrpSpPr>
            <p:grpSpPr>
              <a:xfrm>
                <a:off x="2714637" y="2033855"/>
                <a:ext cx="1648420" cy="1217950"/>
                <a:chOff x="4766104" y="987334"/>
                <a:chExt cx="1648420" cy="1217950"/>
              </a:xfrm>
            </p:grpSpPr>
            <p:cxnSp>
              <p:nvCxnSpPr>
                <p:cNvPr id="307" name="Google Shape;307;p4"/>
                <p:cNvCxnSpPr/>
                <p:nvPr/>
              </p:nvCxnSpPr>
              <p:spPr>
                <a:xfrm>
                  <a:off x="4766104" y="129054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08" name="Google Shape;308;p4"/>
                <p:cNvCxnSpPr/>
                <p:nvPr/>
              </p:nvCxnSpPr>
              <p:spPr>
                <a:xfrm>
                  <a:off x="4768604" y="189889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09" name="Google Shape;309;p4"/>
                <p:cNvCxnSpPr/>
                <p:nvPr/>
              </p:nvCxnSpPr>
              <p:spPr>
                <a:xfrm>
                  <a:off x="4767354" y="987334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10" name="Google Shape;310;p4"/>
                <p:cNvCxnSpPr/>
                <p:nvPr/>
              </p:nvCxnSpPr>
              <p:spPr>
                <a:xfrm>
                  <a:off x="4768604" y="220369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11" name="Google Shape;311;p4"/>
                <p:cNvCxnSpPr/>
                <p:nvPr/>
              </p:nvCxnSpPr>
              <p:spPr>
                <a:xfrm>
                  <a:off x="4768604" y="159409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12" name="Google Shape;312;p4"/>
              <p:cNvGrpSpPr/>
              <p:nvPr/>
            </p:nvGrpSpPr>
            <p:grpSpPr>
              <a:xfrm>
                <a:off x="3511133" y="2032661"/>
                <a:ext cx="91440" cy="1219200"/>
                <a:chOff x="5562600" y="986140"/>
                <a:chExt cx="91440" cy="1219200"/>
              </a:xfrm>
            </p:grpSpPr>
            <p:cxnSp>
              <p:nvCxnSpPr>
                <p:cNvPr id="313" name="Google Shape;313;p4"/>
                <p:cNvCxnSpPr/>
                <p:nvPr/>
              </p:nvCxnSpPr>
              <p:spPr>
                <a:xfrm>
                  <a:off x="5562600" y="986140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314" name="Google Shape;314;p4"/>
                <p:cNvCxnSpPr/>
                <p:nvPr/>
              </p:nvCxnSpPr>
              <p:spPr>
                <a:xfrm>
                  <a:off x="5562600" y="12893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315" name="Google Shape;315;p4"/>
                <p:cNvCxnSpPr/>
                <p:nvPr/>
              </p:nvCxnSpPr>
              <p:spPr>
                <a:xfrm>
                  <a:off x="5562600" y="15941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316" name="Google Shape;316;p4"/>
                <p:cNvCxnSpPr/>
                <p:nvPr/>
              </p:nvCxnSpPr>
              <p:spPr>
                <a:xfrm>
                  <a:off x="5562600" y="18989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317" name="Google Shape;317;p4"/>
                <p:cNvCxnSpPr/>
                <p:nvPr/>
              </p:nvCxnSpPr>
              <p:spPr>
                <a:xfrm>
                  <a:off x="5562600" y="22037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</p:grpSp>
          <p:grpSp>
            <p:nvGrpSpPr>
              <p:cNvPr id="318" name="Google Shape;318;p4"/>
              <p:cNvGrpSpPr/>
              <p:nvPr/>
            </p:nvGrpSpPr>
            <p:grpSpPr>
              <a:xfrm>
                <a:off x="4350544" y="1171669"/>
                <a:ext cx="1839079" cy="2794000"/>
                <a:chOff x="6923921" y="2868095"/>
                <a:chExt cx="1839079" cy="2794000"/>
              </a:xfrm>
            </p:grpSpPr>
            <p:cxnSp>
              <p:nvCxnSpPr>
                <p:cNvPr id="319" name="Google Shape;319;p4"/>
                <p:cNvCxnSpPr/>
                <p:nvPr/>
              </p:nvCxnSpPr>
              <p:spPr>
                <a:xfrm flipH="1" rot="10800000">
                  <a:off x="6923921" y="2868095"/>
                  <a:ext cx="1727089" cy="86668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320" name="Google Shape;320;p4"/>
                <p:cNvCxnSpPr/>
                <p:nvPr/>
              </p:nvCxnSpPr>
              <p:spPr>
                <a:xfrm>
                  <a:off x="6926985" y="4947720"/>
                  <a:ext cx="1558925" cy="71437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321" name="Google Shape;321;p4"/>
                <p:cNvCxnSpPr/>
                <p:nvPr/>
              </p:nvCxnSpPr>
              <p:spPr>
                <a:xfrm flipH="1" rot="10800000">
                  <a:off x="6932587" y="3598345"/>
                  <a:ext cx="1775573" cy="434909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322" name="Google Shape;322;p4"/>
                <p:cNvCxnSpPr/>
                <p:nvPr/>
              </p:nvCxnSpPr>
              <p:spPr>
                <a:xfrm>
                  <a:off x="6928127" y="4644627"/>
                  <a:ext cx="1653033" cy="42056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323" name="Google Shape;323;p4"/>
                <p:cNvCxnSpPr/>
                <p:nvPr/>
              </p:nvCxnSpPr>
              <p:spPr>
                <a:xfrm>
                  <a:off x="6928127" y="4343400"/>
                  <a:ext cx="1834873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</p:grpSp>
          <p:sp>
            <p:nvSpPr>
              <p:cNvPr id="324" name="Google Shape;324;p4"/>
              <p:cNvSpPr/>
              <p:nvPr/>
            </p:nvSpPr>
            <p:spPr>
              <a:xfrm>
                <a:off x="4305405" y="2597234"/>
                <a:ext cx="91440" cy="91440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</p:grpSp>
        <p:sp>
          <p:nvSpPr>
            <p:cNvPr id="325" name="Google Shape;325;p4"/>
            <p:cNvSpPr txBox="1"/>
            <p:nvPr/>
          </p:nvSpPr>
          <p:spPr>
            <a:xfrm>
              <a:off x="12772572" y="-3405784"/>
              <a:ext cx="942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CONCAVE</a:t>
              </a:r>
              <a:endParaRPr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326" name="Google Shape;326;p4"/>
            <p:cNvGrpSpPr/>
            <p:nvPr/>
          </p:nvGrpSpPr>
          <p:grpSpPr>
            <a:xfrm>
              <a:off x="11930252" y="-5091766"/>
              <a:ext cx="1295400" cy="1217469"/>
              <a:chOff x="5632727" y="3730339"/>
              <a:chExt cx="1295400" cy="1217469"/>
            </a:xfrm>
          </p:grpSpPr>
          <p:cxnSp>
            <p:nvCxnSpPr>
              <p:cNvPr id="327" name="Google Shape;327;p4"/>
              <p:cNvCxnSpPr/>
              <p:nvPr/>
            </p:nvCxnSpPr>
            <p:spPr>
              <a:xfrm flipH="1" rot="10800000">
                <a:off x="5636356" y="3730339"/>
                <a:ext cx="1281077" cy="6094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8" name="Google Shape;328;p4"/>
              <p:cNvCxnSpPr/>
              <p:nvPr/>
            </p:nvCxnSpPr>
            <p:spPr>
              <a:xfrm>
                <a:off x="5637751" y="4338376"/>
                <a:ext cx="1281077" cy="6094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9" name="Google Shape;329;p4"/>
              <p:cNvCxnSpPr/>
              <p:nvPr/>
            </p:nvCxnSpPr>
            <p:spPr>
              <a:xfrm flipH="1" rot="10800000">
                <a:off x="5632727" y="4038600"/>
                <a:ext cx="1295400" cy="304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0" name="Google Shape;330;p4"/>
              <p:cNvCxnSpPr/>
              <p:nvPr/>
            </p:nvCxnSpPr>
            <p:spPr>
              <a:xfrm>
                <a:off x="5632727" y="4343400"/>
                <a:ext cx="1295400" cy="304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331" name="Google Shape;331;p4"/>
            <p:cNvSpPr txBox="1"/>
            <p:nvPr/>
          </p:nvSpPr>
          <p:spPr>
            <a:xfrm>
              <a:off x="11834706" y="-4485364"/>
              <a:ext cx="3289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</a:t>
              </a:r>
              <a:r>
                <a:rPr baseline="-25000"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1</a:t>
              </a:r>
              <a:endParaRPr baseline="-25000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11915777" y="-4538993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</p:grpSp>
      <p:sp>
        <p:nvSpPr>
          <p:cNvPr id="333" name="Google Shape;333;p4"/>
          <p:cNvSpPr/>
          <p:nvPr/>
        </p:nvSpPr>
        <p:spPr>
          <a:xfrm>
            <a:off x="139402" y="888067"/>
            <a:ext cx="96051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CASE 2</a:t>
            </a:r>
            <a:endParaRPr sz="20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4" name="Google Shape;334;p4"/>
          <p:cNvSpPr/>
          <p:nvPr/>
        </p:nvSpPr>
        <p:spPr>
          <a:xfrm>
            <a:off x="1040929" y="895728"/>
            <a:ext cx="6261398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If the image is upright and magnified and increase in size on moving the mirror away, </a:t>
            </a:r>
            <a:r>
              <a:rPr lang="en-US" sz="2400">
                <a:solidFill>
                  <a:srgbClr val="FFC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then which type of mirror is this</a:t>
            </a:r>
            <a:r>
              <a:rPr b="1" lang="en-US" sz="1800">
                <a:solidFill>
                  <a:srgbClr val="FFC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?</a:t>
            </a:r>
            <a:endParaRPr/>
          </a:p>
        </p:txBody>
      </p:sp>
      <p:grpSp>
        <p:nvGrpSpPr>
          <p:cNvPr id="335" name="Google Shape;335;p4"/>
          <p:cNvGrpSpPr/>
          <p:nvPr/>
        </p:nvGrpSpPr>
        <p:grpSpPr>
          <a:xfrm>
            <a:off x="-36286" y="4991"/>
            <a:ext cx="9792300" cy="5145785"/>
            <a:chOff x="-36286" y="4991"/>
            <a:chExt cx="9792300" cy="5145785"/>
          </a:xfrm>
        </p:grpSpPr>
        <p:pic>
          <p:nvPicPr>
            <p:cNvPr descr="C:\Users\200313\Desktop\Gtgt1+gtgt2+gtgt3+its+a+concave+mirror+they+do+_8d097d0c649890dc105ccf46c89cfa2e.jpg" id="336" name="Google Shape;336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36286" y="4991"/>
              <a:ext cx="5145785" cy="51457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200313\Desktop\Gtgt1+gtgt2+gtgt3+its+a+concave+mirror+they+do+_8d097d0c649890dc105ccf46c89cfa2e.jpg" id="337" name="Google Shape;337;p4"/>
            <p:cNvPicPr preferRelativeResize="0"/>
            <p:nvPr/>
          </p:nvPicPr>
          <p:blipFill rotWithShape="1">
            <a:blip r:embed="rId4">
              <a:alphaModFix/>
            </a:blip>
            <a:srcRect b="0" l="62809" r="1" t="0"/>
            <a:stretch/>
          </p:blipFill>
          <p:spPr>
            <a:xfrm flipH="1">
              <a:off x="5109498" y="4991"/>
              <a:ext cx="2323258" cy="51457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200313\Desktop\Gtgt1+gtgt2+gtgt3+its+a+concave+mirror+they+do+_8d097d0c649890dc105ccf46c89cfa2e.jpg" id="338" name="Google Shape;338;p4"/>
            <p:cNvPicPr preferRelativeResize="0"/>
            <p:nvPr/>
          </p:nvPicPr>
          <p:blipFill rotWithShape="1">
            <a:blip r:embed="rId4">
              <a:alphaModFix/>
            </a:blip>
            <a:srcRect b="0" l="62809" r="1" t="0"/>
            <a:stretch/>
          </p:blipFill>
          <p:spPr>
            <a:xfrm>
              <a:off x="7432756" y="4991"/>
              <a:ext cx="2323258" cy="51457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9" name="Google Shape;339;p4"/>
          <p:cNvSpPr/>
          <p:nvPr/>
        </p:nvSpPr>
        <p:spPr>
          <a:xfrm>
            <a:off x="838200" y="1163419"/>
            <a:ext cx="373999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MIRROR IS </a:t>
            </a:r>
            <a:r>
              <a:rPr lang="en-US" sz="3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CONCAVE</a:t>
            </a:r>
            <a:endParaRPr sz="36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d drive\MJ WORK\Pooja mam (physics)\CBSE (X)\Light - Reflection and Refraction\900_Rizwana-Khan_Purple Gradient Background.jpg" id="344" name="Google Shape;344;p5"/>
          <p:cNvPicPr preferRelativeResize="0"/>
          <p:nvPr/>
        </p:nvPicPr>
        <p:blipFill rotWithShape="1">
          <a:blip r:embed="rId3">
            <a:alphaModFix/>
          </a:blip>
          <a:srcRect b="14887" l="0" r="0" t="25110"/>
          <a:stretch/>
        </p:blipFill>
        <p:spPr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"/>
          <p:cNvSpPr/>
          <p:nvPr/>
        </p:nvSpPr>
        <p:spPr>
          <a:xfrm>
            <a:off x="139402" y="128885"/>
            <a:ext cx="8925328" cy="759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DISTINCTION BETWEEN A </a:t>
            </a:r>
            <a:endParaRPr b="1"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37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FC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PLANE MIRROR, CONCAVE MIRROR </a:t>
            </a:r>
            <a:r>
              <a:rPr b="1" lang="en-US" sz="2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AND</a:t>
            </a:r>
            <a:r>
              <a:rPr b="1" lang="en-US" sz="2700">
                <a:solidFill>
                  <a:srgbClr val="FFC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CONVEX MIRROR</a:t>
            </a:r>
            <a:endParaRPr/>
          </a:p>
        </p:txBody>
      </p:sp>
      <p:grpSp>
        <p:nvGrpSpPr>
          <p:cNvPr id="346" name="Google Shape;346;p5"/>
          <p:cNvGrpSpPr/>
          <p:nvPr/>
        </p:nvGrpSpPr>
        <p:grpSpPr>
          <a:xfrm>
            <a:off x="538956" y="-8470122"/>
            <a:ext cx="3382908" cy="1828800"/>
            <a:chOff x="5867400" y="5391150"/>
            <a:chExt cx="3382908" cy="1828800"/>
          </a:xfrm>
        </p:grpSpPr>
        <p:sp>
          <p:nvSpPr>
            <p:cNvPr id="347" name="Google Shape;347;p5"/>
            <p:cNvSpPr/>
            <p:nvPr/>
          </p:nvSpPr>
          <p:spPr>
            <a:xfrm flipH="1" rot="5400000">
              <a:off x="5903562" y="5354988"/>
              <a:ext cx="1828800" cy="1901124"/>
            </a:xfrm>
            <a:prstGeom prst="blockArc">
              <a:avLst>
                <a:gd fmla="val 13968176" name="adj1"/>
                <a:gd fmla="val 18449563" name="adj2"/>
                <a:gd fmla="val 261" name="adj3"/>
              </a:avLst>
            </a:prstGeom>
            <a:solidFill>
              <a:srgbClr val="92D050"/>
            </a:solidFill>
            <a:ln cap="flat" cmpd="sng" w="127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348" name="Google Shape;348;p5"/>
            <p:cNvSpPr/>
            <p:nvPr/>
          </p:nvSpPr>
          <p:spPr>
            <a:xfrm rot="-5400000">
              <a:off x="7385346" y="5354988"/>
              <a:ext cx="1828800" cy="1901124"/>
            </a:xfrm>
            <a:prstGeom prst="blockArc">
              <a:avLst>
                <a:gd fmla="val 13968176" name="adj1"/>
                <a:gd fmla="val 18449563" name="adj2"/>
                <a:gd fmla="val 261" name="adj3"/>
              </a:avLst>
            </a:prstGeom>
            <a:solidFill>
              <a:srgbClr val="92D050"/>
            </a:solidFill>
            <a:ln cap="flat" cmpd="sng" w="1270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cxnSp>
          <p:nvCxnSpPr>
            <p:cNvPr id="349" name="Google Shape;349;p5"/>
            <p:cNvCxnSpPr/>
            <p:nvPr/>
          </p:nvCxnSpPr>
          <p:spPr>
            <a:xfrm>
              <a:off x="6208312" y="6305550"/>
              <a:ext cx="2660073" cy="1588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50" name="Google Shape;350;p5"/>
            <p:cNvSpPr txBox="1"/>
            <p:nvPr/>
          </p:nvSpPr>
          <p:spPr>
            <a:xfrm>
              <a:off x="7400562" y="6273995"/>
              <a:ext cx="3225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O</a:t>
              </a:r>
              <a:endParaRPr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351" name="Google Shape;351;p5"/>
            <p:cNvGrpSpPr/>
            <p:nvPr/>
          </p:nvGrpSpPr>
          <p:grpSpPr>
            <a:xfrm>
              <a:off x="6408628" y="6099322"/>
              <a:ext cx="2308280" cy="609600"/>
              <a:chOff x="6065520" y="4572000"/>
              <a:chExt cx="2308280" cy="609600"/>
            </a:xfrm>
          </p:grpSpPr>
          <p:cxnSp>
            <p:nvCxnSpPr>
              <p:cNvPr id="352" name="Google Shape;352;p5"/>
              <p:cNvCxnSpPr/>
              <p:nvPr/>
            </p:nvCxnSpPr>
            <p:spPr>
              <a:xfrm>
                <a:off x="6065520" y="4572000"/>
                <a:ext cx="1170432" cy="1588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3" name="Google Shape;353;p5"/>
              <p:cNvCxnSpPr/>
              <p:nvPr/>
            </p:nvCxnSpPr>
            <p:spPr>
              <a:xfrm>
                <a:off x="7230800" y="4572000"/>
                <a:ext cx="1143000" cy="6096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</p:grpSp>
        <p:grpSp>
          <p:nvGrpSpPr>
            <p:cNvPr id="354" name="Google Shape;354;p5"/>
            <p:cNvGrpSpPr/>
            <p:nvPr/>
          </p:nvGrpSpPr>
          <p:grpSpPr>
            <a:xfrm flipH="1" rot="10800000">
              <a:off x="6404528" y="5900702"/>
              <a:ext cx="2308280" cy="609600"/>
              <a:chOff x="6065520" y="4572000"/>
              <a:chExt cx="2308280" cy="609600"/>
            </a:xfrm>
          </p:grpSpPr>
          <p:cxnSp>
            <p:nvCxnSpPr>
              <p:cNvPr id="355" name="Google Shape;355;p5"/>
              <p:cNvCxnSpPr/>
              <p:nvPr/>
            </p:nvCxnSpPr>
            <p:spPr>
              <a:xfrm>
                <a:off x="6065520" y="4572000"/>
                <a:ext cx="1170432" cy="1588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6" name="Google Shape;356;p5"/>
              <p:cNvCxnSpPr/>
              <p:nvPr/>
            </p:nvCxnSpPr>
            <p:spPr>
              <a:xfrm>
                <a:off x="7230800" y="4572000"/>
                <a:ext cx="1143000" cy="6096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</p:grpSp>
        <p:cxnSp>
          <p:nvCxnSpPr>
            <p:cNvPr id="357" name="Google Shape;357;p5"/>
            <p:cNvCxnSpPr/>
            <p:nvPr/>
          </p:nvCxnSpPr>
          <p:spPr>
            <a:xfrm>
              <a:off x="6406308" y="6305867"/>
              <a:ext cx="2286000" cy="1588"/>
            </a:xfrm>
            <a:prstGeom prst="straightConnector1">
              <a:avLst/>
            </a:prstGeom>
            <a:noFill/>
            <a:ln cap="flat" cmpd="sng" w="12700">
              <a:solidFill>
                <a:srgbClr val="FFC000"/>
              </a:solidFill>
              <a:prstDash val="solid"/>
              <a:round/>
              <a:headEnd len="sm" w="sm" type="none"/>
              <a:tailEnd len="lg" w="lg" type="stealth"/>
            </a:ln>
          </p:spPr>
        </p:cxnSp>
        <p:grpSp>
          <p:nvGrpSpPr>
            <p:cNvPr id="358" name="Google Shape;358;p5"/>
            <p:cNvGrpSpPr/>
            <p:nvPr/>
          </p:nvGrpSpPr>
          <p:grpSpPr>
            <a:xfrm>
              <a:off x="6412108" y="5913762"/>
              <a:ext cx="2003740" cy="866900"/>
              <a:chOff x="6065520" y="4567540"/>
              <a:chExt cx="2003740" cy="866900"/>
            </a:xfrm>
          </p:grpSpPr>
          <p:cxnSp>
            <p:nvCxnSpPr>
              <p:cNvPr id="359" name="Google Shape;359;p5"/>
              <p:cNvCxnSpPr/>
              <p:nvPr/>
            </p:nvCxnSpPr>
            <p:spPr>
              <a:xfrm>
                <a:off x="6065520" y="4572000"/>
                <a:ext cx="1170432" cy="1588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0" name="Google Shape;360;p5"/>
              <p:cNvCxnSpPr/>
              <p:nvPr/>
            </p:nvCxnSpPr>
            <p:spPr>
              <a:xfrm flipH="1" rot="-5400000">
                <a:off x="7214350" y="4579530"/>
                <a:ext cx="866900" cy="84292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</p:grpSp>
        <p:grpSp>
          <p:nvGrpSpPr>
            <p:cNvPr id="361" name="Google Shape;361;p5"/>
            <p:cNvGrpSpPr/>
            <p:nvPr/>
          </p:nvGrpSpPr>
          <p:grpSpPr>
            <a:xfrm flipH="1" rot="10800000">
              <a:off x="6395708" y="5837222"/>
              <a:ext cx="2008200" cy="866900"/>
              <a:chOff x="6065520" y="4572000"/>
              <a:chExt cx="2008200" cy="866900"/>
            </a:xfrm>
          </p:grpSpPr>
          <p:cxnSp>
            <p:nvCxnSpPr>
              <p:cNvPr id="362" name="Google Shape;362;p5"/>
              <p:cNvCxnSpPr/>
              <p:nvPr/>
            </p:nvCxnSpPr>
            <p:spPr>
              <a:xfrm>
                <a:off x="6065520" y="4572000"/>
                <a:ext cx="1170432" cy="1588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3" name="Google Shape;363;p5"/>
              <p:cNvCxnSpPr/>
              <p:nvPr/>
            </p:nvCxnSpPr>
            <p:spPr>
              <a:xfrm flipH="1" rot="-5400000">
                <a:off x="7218810" y="4583990"/>
                <a:ext cx="866900" cy="84292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C000"/>
                </a:solidFill>
                <a:prstDash val="solid"/>
                <a:round/>
                <a:headEnd len="sm" w="sm" type="none"/>
                <a:tailEnd len="lg" w="lg" type="stealth"/>
              </a:ln>
            </p:spPr>
          </p:cxnSp>
        </p:grpSp>
        <p:sp>
          <p:nvSpPr>
            <p:cNvPr id="364" name="Google Shape;364;p5"/>
            <p:cNvSpPr/>
            <p:nvPr/>
          </p:nvSpPr>
          <p:spPr>
            <a:xfrm>
              <a:off x="7519488" y="6263944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7912067" y="6267652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366" name="Google Shape;366;p5"/>
            <p:cNvSpPr txBox="1"/>
            <p:nvPr/>
          </p:nvSpPr>
          <p:spPr>
            <a:xfrm>
              <a:off x="7827713" y="6273995"/>
              <a:ext cx="2632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</a:t>
              </a:r>
              <a:endParaRPr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67" name="Google Shape;367;p5"/>
            <p:cNvSpPr txBox="1"/>
            <p:nvPr/>
          </p:nvSpPr>
          <p:spPr>
            <a:xfrm>
              <a:off x="7153582" y="6870625"/>
              <a:ext cx="83869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CONVEX</a:t>
              </a:r>
              <a:endParaRPr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368" name="Google Shape;368;p5"/>
          <p:cNvGrpSpPr/>
          <p:nvPr/>
        </p:nvGrpSpPr>
        <p:grpSpPr>
          <a:xfrm>
            <a:off x="3995444" y="-9686336"/>
            <a:ext cx="6781800" cy="4114801"/>
            <a:chOff x="4220028" y="6581772"/>
            <a:chExt cx="6781800" cy="4114801"/>
          </a:xfrm>
        </p:grpSpPr>
        <p:grpSp>
          <p:nvGrpSpPr>
            <p:cNvPr id="369" name="Google Shape;369;p5"/>
            <p:cNvGrpSpPr/>
            <p:nvPr/>
          </p:nvGrpSpPr>
          <p:grpSpPr>
            <a:xfrm>
              <a:off x="4220028" y="6581772"/>
              <a:ext cx="6781800" cy="4114801"/>
              <a:chOff x="959533" y="588962"/>
              <a:chExt cx="6781800" cy="4114801"/>
            </a:xfrm>
          </p:grpSpPr>
          <p:sp>
            <p:nvSpPr>
              <p:cNvPr id="370" name="Google Shape;370;p5"/>
              <p:cNvSpPr/>
              <p:nvPr/>
            </p:nvSpPr>
            <p:spPr>
              <a:xfrm flipH="1" rot="5400000">
                <a:off x="550812" y="997684"/>
                <a:ext cx="4114800" cy="3297358"/>
              </a:xfrm>
              <a:prstGeom prst="blockArc">
                <a:avLst>
                  <a:gd fmla="val 13968176" name="adj1"/>
                  <a:gd fmla="val 18449563" name="adj2"/>
                  <a:gd fmla="val 261" name="adj3"/>
                </a:avLst>
              </a:prstGeom>
              <a:solidFill>
                <a:srgbClr val="92D050"/>
              </a:solidFill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00000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 rot="-5400000">
                <a:off x="4035255" y="997684"/>
                <a:ext cx="4114800" cy="3297356"/>
              </a:xfrm>
              <a:prstGeom prst="blockArc">
                <a:avLst>
                  <a:gd fmla="val 13968176" name="adj1"/>
                  <a:gd fmla="val 18449563" name="adj2"/>
                  <a:gd fmla="val 261" name="adj3"/>
                </a:avLst>
              </a:prstGeom>
              <a:solidFill>
                <a:srgbClr val="92D050"/>
              </a:solidFill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00000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  <p:cxnSp>
            <p:nvCxnSpPr>
              <p:cNvPr id="372" name="Google Shape;372;p5"/>
              <p:cNvCxnSpPr>
                <a:stCxn id="370" idx="1"/>
                <a:endCxn id="371" idx="1"/>
              </p:cNvCxnSpPr>
              <p:nvPr/>
            </p:nvCxnSpPr>
            <p:spPr>
              <a:xfrm>
                <a:off x="4009268" y="1571578"/>
                <a:ext cx="68220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3" name="Google Shape;373;p5"/>
              <p:cNvCxnSpPr/>
              <p:nvPr/>
            </p:nvCxnSpPr>
            <p:spPr>
              <a:xfrm rot="-5400000">
                <a:off x="4353109" y="3371997"/>
                <a:ext cx="1" cy="68233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4" name="Google Shape;374;p5"/>
              <p:cNvCxnSpPr/>
              <p:nvPr/>
            </p:nvCxnSpPr>
            <p:spPr>
              <a:xfrm>
                <a:off x="2638437" y="2650885"/>
                <a:ext cx="3655096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75" name="Google Shape;375;p5"/>
              <p:cNvSpPr txBox="1"/>
              <p:nvPr/>
            </p:nvSpPr>
            <p:spPr>
              <a:xfrm>
                <a:off x="4189863" y="2645221"/>
                <a:ext cx="32252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O</a:t>
                </a:r>
                <a:endParaRPr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grpSp>
            <p:nvGrpSpPr>
              <p:cNvPr id="376" name="Google Shape;376;p5"/>
              <p:cNvGrpSpPr/>
              <p:nvPr/>
            </p:nvGrpSpPr>
            <p:grpSpPr>
              <a:xfrm>
                <a:off x="2714637" y="2033855"/>
                <a:ext cx="1648420" cy="1217950"/>
                <a:chOff x="4766104" y="987334"/>
                <a:chExt cx="1648420" cy="1217950"/>
              </a:xfrm>
            </p:grpSpPr>
            <p:cxnSp>
              <p:nvCxnSpPr>
                <p:cNvPr id="377" name="Google Shape;377;p5"/>
                <p:cNvCxnSpPr/>
                <p:nvPr/>
              </p:nvCxnSpPr>
              <p:spPr>
                <a:xfrm>
                  <a:off x="4766104" y="129054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8" name="Google Shape;378;p5"/>
                <p:cNvCxnSpPr/>
                <p:nvPr/>
              </p:nvCxnSpPr>
              <p:spPr>
                <a:xfrm>
                  <a:off x="4768604" y="189889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9" name="Google Shape;379;p5"/>
                <p:cNvCxnSpPr/>
                <p:nvPr/>
              </p:nvCxnSpPr>
              <p:spPr>
                <a:xfrm>
                  <a:off x="4767354" y="987334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0" name="Google Shape;380;p5"/>
                <p:cNvCxnSpPr/>
                <p:nvPr/>
              </p:nvCxnSpPr>
              <p:spPr>
                <a:xfrm>
                  <a:off x="4768604" y="220369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81" name="Google Shape;381;p5"/>
                <p:cNvCxnSpPr/>
                <p:nvPr/>
              </p:nvCxnSpPr>
              <p:spPr>
                <a:xfrm>
                  <a:off x="4768604" y="159409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382" name="Google Shape;382;p5"/>
              <p:cNvGrpSpPr/>
              <p:nvPr/>
            </p:nvGrpSpPr>
            <p:grpSpPr>
              <a:xfrm>
                <a:off x="3511133" y="2032661"/>
                <a:ext cx="91440" cy="1219200"/>
                <a:chOff x="5562600" y="986140"/>
                <a:chExt cx="91440" cy="1219200"/>
              </a:xfrm>
            </p:grpSpPr>
            <p:cxnSp>
              <p:nvCxnSpPr>
                <p:cNvPr id="383" name="Google Shape;383;p5"/>
                <p:cNvCxnSpPr/>
                <p:nvPr/>
              </p:nvCxnSpPr>
              <p:spPr>
                <a:xfrm>
                  <a:off x="5562600" y="986140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384" name="Google Shape;384;p5"/>
                <p:cNvCxnSpPr/>
                <p:nvPr/>
              </p:nvCxnSpPr>
              <p:spPr>
                <a:xfrm>
                  <a:off x="5562600" y="12893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385" name="Google Shape;385;p5"/>
                <p:cNvCxnSpPr/>
                <p:nvPr/>
              </p:nvCxnSpPr>
              <p:spPr>
                <a:xfrm>
                  <a:off x="5562600" y="15941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386" name="Google Shape;386;p5"/>
                <p:cNvCxnSpPr/>
                <p:nvPr/>
              </p:nvCxnSpPr>
              <p:spPr>
                <a:xfrm>
                  <a:off x="5562600" y="18989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387" name="Google Shape;387;p5"/>
                <p:cNvCxnSpPr/>
                <p:nvPr/>
              </p:nvCxnSpPr>
              <p:spPr>
                <a:xfrm>
                  <a:off x="5562600" y="22037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</p:grpSp>
          <p:grpSp>
            <p:nvGrpSpPr>
              <p:cNvPr id="388" name="Google Shape;388;p5"/>
              <p:cNvGrpSpPr/>
              <p:nvPr/>
            </p:nvGrpSpPr>
            <p:grpSpPr>
              <a:xfrm>
                <a:off x="4350544" y="1171669"/>
                <a:ext cx="1839079" cy="2794000"/>
                <a:chOff x="6923921" y="2868095"/>
                <a:chExt cx="1839079" cy="2794000"/>
              </a:xfrm>
            </p:grpSpPr>
            <p:cxnSp>
              <p:nvCxnSpPr>
                <p:cNvPr id="389" name="Google Shape;389;p5"/>
                <p:cNvCxnSpPr/>
                <p:nvPr/>
              </p:nvCxnSpPr>
              <p:spPr>
                <a:xfrm flipH="1" rot="10800000">
                  <a:off x="6923921" y="2868095"/>
                  <a:ext cx="1727089" cy="86668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390" name="Google Shape;390;p5"/>
                <p:cNvCxnSpPr/>
                <p:nvPr/>
              </p:nvCxnSpPr>
              <p:spPr>
                <a:xfrm>
                  <a:off x="6926985" y="4947720"/>
                  <a:ext cx="1558925" cy="71437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391" name="Google Shape;391;p5"/>
                <p:cNvCxnSpPr/>
                <p:nvPr/>
              </p:nvCxnSpPr>
              <p:spPr>
                <a:xfrm flipH="1" rot="10800000">
                  <a:off x="6932587" y="3598345"/>
                  <a:ext cx="1775573" cy="434909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392" name="Google Shape;392;p5"/>
                <p:cNvCxnSpPr/>
                <p:nvPr/>
              </p:nvCxnSpPr>
              <p:spPr>
                <a:xfrm>
                  <a:off x="6928127" y="4644627"/>
                  <a:ext cx="1653033" cy="42056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393" name="Google Shape;393;p5"/>
                <p:cNvCxnSpPr/>
                <p:nvPr/>
              </p:nvCxnSpPr>
              <p:spPr>
                <a:xfrm>
                  <a:off x="6928127" y="4343400"/>
                  <a:ext cx="1834873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</p:grpSp>
          <p:sp>
            <p:nvSpPr>
              <p:cNvPr id="394" name="Google Shape;394;p5"/>
              <p:cNvSpPr/>
              <p:nvPr/>
            </p:nvSpPr>
            <p:spPr>
              <a:xfrm>
                <a:off x="4305405" y="2597234"/>
                <a:ext cx="91440" cy="91440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</p:grpSp>
        <p:sp>
          <p:nvSpPr>
            <p:cNvPr id="395" name="Google Shape;395;p5"/>
            <p:cNvSpPr txBox="1"/>
            <p:nvPr/>
          </p:nvSpPr>
          <p:spPr>
            <a:xfrm>
              <a:off x="7162800" y="9722048"/>
              <a:ext cx="942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CONCAVE</a:t>
              </a:r>
              <a:endParaRPr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396" name="Google Shape;396;p5"/>
          <p:cNvGrpSpPr/>
          <p:nvPr/>
        </p:nvGrpSpPr>
        <p:grpSpPr>
          <a:xfrm>
            <a:off x="9991754" y="-9689745"/>
            <a:ext cx="6781800" cy="4114801"/>
            <a:chOff x="9829800" y="-6546060"/>
            <a:chExt cx="6781800" cy="4114801"/>
          </a:xfrm>
        </p:grpSpPr>
        <p:grpSp>
          <p:nvGrpSpPr>
            <p:cNvPr id="397" name="Google Shape;397;p5"/>
            <p:cNvGrpSpPr/>
            <p:nvPr/>
          </p:nvGrpSpPr>
          <p:grpSpPr>
            <a:xfrm>
              <a:off x="9829800" y="-6546060"/>
              <a:ext cx="6781800" cy="4114801"/>
              <a:chOff x="959533" y="588962"/>
              <a:chExt cx="6781800" cy="4114801"/>
            </a:xfrm>
          </p:grpSpPr>
          <p:sp>
            <p:nvSpPr>
              <p:cNvPr id="398" name="Google Shape;398;p5"/>
              <p:cNvSpPr/>
              <p:nvPr/>
            </p:nvSpPr>
            <p:spPr>
              <a:xfrm flipH="1" rot="5400000">
                <a:off x="550812" y="997684"/>
                <a:ext cx="4114800" cy="3297358"/>
              </a:xfrm>
              <a:prstGeom prst="blockArc">
                <a:avLst>
                  <a:gd fmla="val 13968176" name="adj1"/>
                  <a:gd fmla="val 18449563" name="adj2"/>
                  <a:gd fmla="val 261" name="adj3"/>
                </a:avLst>
              </a:prstGeom>
              <a:solidFill>
                <a:srgbClr val="92D050"/>
              </a:solidFill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00000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  <p:sp>
            <p:nvSpPr>
              <p:cNvPr id="399" name="Google Shape;399;p5"/>
              <p:cNvSpPr/>
              <p:nvPr/>
            </p:nvSpPr>
            <p:spPr>
              <a:xfrm rot="-5400000">
                <a:off x="4035255" y="997684"/>
                <a:ext cx="4114800" cy="3297356"/>
              </a:xfrm>
              <a:prstGeom prst="blockArc">
                <a:avLst>
                  <a:gd fmla="val 13968176" name="adj1"/>
                  <a:gd fmla="val 18449563" name="adj2"/>
                  <a:gd fmla="val 261" name="adj3"/>
                </a:avLst>
              </a:prstGeom>
              <a:solidFill>
                <a:srgbClr val="92D050"/>
              </a:solidFill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00000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  <p:cxnSp>
            <p:nvCxnSpPr>
              <p:cNvPr id="400" name="Google Shape;400;p5"/>
              <p:cNvCxnSpPr>
                <a:stCxn id="398" idx="1"/>
                <a:endCxn id="399" idx="1"/>
              </p:cNvCxnSpPr>
              <p:nvPr/>
            </p:nvCxnSpPr>
            <p:spPr>
              <a:xfrm>
                <a:off x="4009268" y="1571578"/>
                <a:ext cx="68220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1" name="Google Shape;401;p5"/>
              <p:cNvCxnSpPr/>
              <p:nvPr/>
            </p:nvCxnSpPr>
            <p:spPr>
              <a:xfrm rot="-5400000">
                <a:off x="4353109" y="3371997"/>
                <a:ext cx="1" cy="68233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2" name="Google Shape;402;p5"/>
              <p:cNvCxnSpPr/>
              <p:nvPr/>
            </p:nvCxnSpPr>
            <p:spPr>
              <a:xfrm>
                <a:off x="2638437" y="2650885"/>
                <a:ext cx="3655096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03" name="Google Shape;403;p5"/>
              <p:cNvSpPr txBox="1"/>
              <p:nvPr/>
            </p:nvSpPr>
            <p:spPr>
              <a:xfrm>
                <a:off x="4189863" y="2645221"/>
                <a:ext cx="32252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O</a:t>
                </a:r>
                <a:endParaRPr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grpSp>
            <p:nvGrpSpPr>
              <p:cNvPr id="404" name="Google Shape;404;p5"/>
              <p:cNvGrpSpPr/>
              <p:nvPr/>
            </p:nvGrpSpPr>
            <p:grpSpPr>
              <a:xfrm>
                <a:off x="2714637" y="2033855"/>
                <a:ext cx="1648420" cy="1217950"/>
                <a:chOff x="4766104" y="987334"/>
                <a:chExt cx="1648420" cy="1217950"/>
              </a:xfrm>
            </p:grpSpPr>
            <p:cxnSp>
              <p:nvCxnSpPr>
                <p:cNvPr id="405" name="Google Shape;405;p5"/>
                <p:cNvCxnSpPr/>
                <p:nvPr/>
              </p:nvCxnSpPr>
              <p:spPr>
                <a:xfrm>
                  <a:off x="4766104" y="129054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06" name="Google Shape;406;p5"/>
                <p:cNvCxnSpPr/>
                <p:nvPr/>
              </p:nvCxnSpPr>
              <p:spPr>
                <a:xfrm>
                  <a:off x="4768604" y="189889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07" name="Google Shape;407;p5"/>
                <p:cNvCxnSpPr/>
                <p:nvPr/>
              </p:nvCxnSpPr>
              <p:spPr>
                <a:xfrm>
                  <a:off x="4767354" y="987334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08" name="Google Shape;408;p5"/>
                <p:cNvCxnSpPr/>
                <p:nvPr/>
              </p:nvCxnSpPr>
              <p:spPr>
                <a:xfrm>
                  <a:off x="4768604" y="220369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09" name="Google Shape;409;p5"/>
                <p:cNvCxnSpPr/>
                <p:nvPr/>
              </p:nvCxnSpPr>
              <p:spPr>
                <a:xfrm>
                  <a:off x="4768604" y="1594096"/>
                  <a:ext cx="164592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410" name="Google Shape;410;p5"/>
              <p:cNvGrpSpPr/>
              <p:nvPr/>
            </p:nvGrpSpPr>
            <p:grpSpPr>
              <a:xfrm>
                <a:off x="3511133" y="2032661"/>
                <a:ext cx="91440" cy="1219200"/>
                <a:chOff x="5562600" y="986140"/>
                <a:chExt cx="91440" cy="1219200"/>
              </a:xfrm>
            </p:grpSpPr>
            <p:cxnSp>
              <p:nvCxnSpPr>
                <p:cNvPr id="411" name="Google Shape;411;p5"/>
                <p:cNvCxnSpPr/>
                <p:nvPr/>
              </p:nvCxnSpPr>
              <p:spPr>
                <a:xfrm>
                  <a:off x="5562600" y="986140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412" name="Google Shape;412;p5"/>
                <p:cNvCxnSpPr/>
                <p:nvPr/>
              </p:nvCxnSpPr>
              <p:spPr>
                <a:xfrm>
                  <a:off x="5562600" y="12893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413" name="Google Shape;413;p5"/>
                <p:cNvCxnSpPr/>
                <p:nvPr/>
              </p:nvCxnSpPr>
              <p:spPr>
                <a:xfrm>
                  <a:off x="5562600" y="15941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414" name="Google Shape;414;p5"/>
                <p:cNvCxnSpPr/>
                <p:nvPr/>
              </p:nvCxnSpPr>
              <p:spPr>
                <a:xfrm>
                  <a:off x="5562600" y="18989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415" name="Google Shape;415;p5"/>
                <p:cNvCxnSpPr/>
                <p:nvPr/>
              </p:nvCxnSpPr>
              <p:spPr>
                <a:xfrm>
                  <a:off x="5562600" y="2203752"/>
                  <a:ext cx="91440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</p:grpSp>
          <p:grpSp>
            <p:nvGrpSpPr>
              <p:cNvPr id="416" name="Google Shape;416;p5"/>
              <p:cNvGrpSpPr/>
              <p:nvPr/>
            </p:nvGrpSpPr>
            <p:grpSpPr>
              <a:xfrm>
                <a:off x="4350544" y="1171669"/>
                <a:ext cx="1839079" cy="2794000"/>
                <a:chOff x="6923921" y="2868095"/>
                <a:chExt cx="1839079" cy="2794000"/>
              </a:xfrm>
            </p:grpSpPr>
            <p:cxnSp>
              <p:nvCxnSpPr>
                <p:cNvPr id="417" name="Google Shape;417;p5"/>
                <p:cNvCxnSpPr/>
                <p:nvPr/>
              </p:nvCxnSpPr>
              <p:spPr>
                <a:xfrm flipH="1" rot="10800000">
                  <a:off x="6923921" y="2868095"/>
                  <a:ext cx="1727089" cy="86668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418" name="Google Shape;418;p5"/>
                <p:cNvCxnSpPr/>
                <p:nvPr/>
              </p:nvCxnSpPr>
              <p:spPr>
                <a:xfrm>
                  <a:off x="6926985" y="4947720"/>
                  <a:ext cx="1558925" cy="71437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419" name="Google Shape;419;p5"/>
                <p:cNvCxnSpPr/>
                <p:nvPr/>
              </p:nvCxnSpPr>
              <p:spPr>
                <a:xfrm flipH="1" rot="10800000">
                  <a:off x="6932587" y="3598345"/>
                  <a:ext cx="1775573" cy="434909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420" name="Google Shape;420;p5"/>
                <p:cNvCxnSpPr/>
                <p:nvPr/>
              </p:nvCxnSpPr>
              <p:spPr>
                <a:xfrm>
                  <a:off x="6928127" y="4644627"/>
                  <a:ext cx="1653033" cy="42056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  <p:cxnSp>
              <p:nvCxnSpPr>
                <p:cNvPr id="421" name="Google Shape;421;p5"/>
                <p:cNvCxnSpPr/>
                <p:nvPr/>
              </p:nvCxnSpPr>
              <p:spPr>
                <a:xfrm>
                  <a:off x="6928127" y="4343400"/>
                  <a:ext cx="1834873" cy="1588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FFC000"/>
                  </a:solidFill>
                  <a:prstDash val="solid"/>
                  <a:round/>
                  <a:headEnd len="sm" w="sm" type="none"/>
                  <a:tailEnd len="lg" w="lg" type="stealth"/>
                </a:ln>
              </p:spPr>
            </p:cxnSp>
          </p:grpSp>
          <p:sp>
            <p:nvSpPr>
              <p:cNvPr id="422" name="Google Shape;422;p5"/>
              <p:cNvSpPr/>
              <p:nvPr/>
            </p:nvSpPr>
            <p:spPr>
              <a:xfrm>
                <a:off x="4305405" y="2597234"/>
                <a:ext cx="91440" cy="91440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</p:grpSp>
        <p:sp>
          <p:nvSpPr>
            <p:cNvPr id="423" name="Google Shape;423;p5"/>
            <p:cNvSpPr txBox="1"/>
            <p:nvPr/>
          </p:nvSpPr>
          <p:spPr>
            <a:xfrm>
              <a:off x="12772572" y="-3405784"/>
              <a:ext cx="9429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CONCAVE</a:t>
              </a:r>
              <a:endParaRPr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424" name="Google Shape;424;p5"/>
            <p:cNvGrpSpPr/>
            <p:nvPr/>
          </p:nvGrpSpPr>
          <p:grpSpPr>
            <a:xfrm>
              <a:off x="11930252" y="-5091766"/>
              <a:ext cx="1295400" cy="1217469"/>
              <a:chOff x="5632727" y="3730339"/>
              <a:chExt cx="1295400" cy="1217469"/>
            </a:xfrm>
          </p:grpSpPr>
          <p:cxnSp>
            <p:nvCxnSpPr>
              <p:cNvPr id="425" name="Google Shape;425;p5"/>
              <p:cNvCxnSpPr/>
              <p:nvPr/>
            </p:nvCxnSpPr>
            <p:spPr>
              <a:xfrm flipH="1" rot="10800000">
                <a:off x="5636356" y="3730339"/>
                <a:ext cx="1281077" cy="6094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6" name="Google Shape;426;p5"/>
              <p:cNvCxnSpPr/>
              <p:nvPr/>
            </p:nvCxnSpPr>
            <p:spPr>
              <a:xfrm>
                <a:off x="5637751" y="4338376"/>
                <a:ext cx="1281077" cy="609432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7" name="Google Shape;427;p5"/>
              <p:cNvCxnSpPr/>
              <p:nvPr/>
            </p:nvCxnSpPr>
            <p:spPr>
              <a:xfrm flipH="1" rot="10800000">
                <a:off x="5632727" y="4038600"/>
                <a:ext cx="1295400" cy="304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8" name="Google Shape;428;p5"/>
              <p:cNvCxnSpPr/>
              <p:nvPr/>
            </p:nvCxnSpPr>
            <p:spPr>
              <a:xfrm>
                <a:off x="5632727" y="4343400"/>
                <a:ext cx="1295400" cy="3048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C00000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429" name="Google Shape;429;p5"/>
            <p:cNvSpPr txBox="1"/>
            <p:nvPr/>
          </p:nvSpPr>
          <p:spPr>
            <a:xfrm>
              <a:off x="11834706" y="-4485364"/>
              <a:ext cx="3289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</a:t>
              </a:r>
              <a:r>
                <a:rPr baseline="-25000"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1</a:t>
              </a:r>
              <a:endParaRPr baseline="-25000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11915777" y="-4538993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</p:grpSp>
      <p:sp>
        <p:nvSpPr>
          <p:cNvPr id="431" name="Google Shape;431;p5"/>
          <p:cNvSpPr/>
          <p:nvPr/>
        </p:nvSpPr>
        <p:spPr>
          <a:xfrm>
            <a:off x="139402" y="888067"/>
            <a:ext cx="94769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CASE 3</a:t>
            </a:r>
            <a:endParaRPr sz="20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32" name="Google Shape;432;p5"/>
          <p:cNvSpPr/>
          <p:nvPr/>
        </p:nvSpPr>
        <p:spPr>
          <a:xfrm>
            <a:off x="1040929" y="895728"/>
            <a:ext cx="6261398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If the image is upright and diminished and decrease in size on moving the mirror away, </a:t>
            </a:r>
            <a:r>
              <a:rPr lang="en-US" sz="2400">
                <a:solidFill>
                  <a:srgbClr val="FFC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then which type of mirror is this</a:t>
            </a:r>
            <a:r>
              <a:rPr b="1" lang="en-US" sz="1800">
                <a:solidFill>
                  <a:srgbClr val="FFC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?</a:t>
            </a:r>
            <a:endParaRPr/>
          </a:p>
        </p:txBody>
      </p:sp>
      <p:pic>
        <p:nvPicPr>
          <p:cNvPr descr="C:\Users\200313\Desktop\roadside_convex_mirror.jpg" id="433" name="Google Shape;433;p5"/>
          <p:cNvPicPr preferRelativeResize="0"/>
          <p:nvPr/>
        </p:nvPicPr>
        <p:blipFill rotWithShape="1">
          <a:blip r:embed="rId4">
            <a:alphaModFix/>
          </a:blip>
          <a:srcRect b="0" l="0" r="0" t="15439"/>
          <a:stretch/>
        </p:blipFill>
        <p:spPr>
          <a:xfrm>
            <a:off x="-1" y="-2286"/>
            <a:ext cx="9161717" cy="516483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"/>
          <p:cNvSpPr/>
          <p:nvPr/>
        </p:nvSpPr>
        <p:spPr>
          <a:xfrm>
            <a:off x="1066800" y="1581150"/>
            <a:ext cx="347402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MIRROR IS </a:t>
            </a:r>
            <a:r>
              <a:rPr lang="en-US" sz="3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CONVEX</a:t>
            </a:r>
            <a:endParaRPr sz="36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200313\Desktop\Backgrounds-For-Plain-Black-Wallpaper-Desktop-Background-Hd-Pics-Mobile.jpg" id="439" name="Google Shape;4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17" y="-67678"/>
            <a:ext cx="9384635" cy="5278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 drive\MJ WORK\Pooja mam (physics)\State board\10th State\Lenses\Green tat\graph.png" id="440" name="Google Shape;44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9875" y="0"/>
            <a:ext cx="5149850" cy="51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"/>
          <p:cNvSpPr/>
          <p:nvPr/>
        </p:nvSpPr>
        <p:spPr>
          <a:xfrm>
            <a:off x="1558347" y="5775"/>
            <a:ext cx="484245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Cartesian sign convention</a:t>
            </a:r>
            <a:endParaRPr/>
          </a:p>
        </p:txBody>
      </p:sp>
      <p:sp>
        <p:nvSpPr>
          <p:cNvPr id="442" name="Google Shape;442;p6"/>
          <p:cNvSpPr txBox="1"/>
          <p:nvPr/>
        </p:nvSpPr>
        <p:spPr>
          <a:xfrm>
            <a:off x="3688715" y="576027"/>
            <a:ext cx="365760" cy="369332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Y</a:t>
            </a:r>
            <a:endParaRPr b="1" sz="1800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grpSp>
        <p:nvGrpSpPr>
          <p:cNvPr id="443" name="Google Shape;443;p6"/>
          <p:cNvGrpSpPr/>
          <p:nvPr/>
        </p:nvGrpSpPr>
        <p:grpSpPr>
          <a:xfrm>
            <a:off x="2718597" y="2834657"/>
            <a:ext cx="1277138" cy="250983"/>
            <a:chOff x="5248826" y="2245482"/>
            <a:chExt cx="1277138" cy="250983"/>
          </a:xfrm>
        </p:grpSpPr>
        <p:sp>
          <p:nvSpPr>
            <p:cNvPr id="444" name="Google Shape;444;p6"/>
            <p:cNvSpPr txBox="1"/>
            <p:nvPr/>
          </p:nvSpPr>
          <p:spPr>
            <a:xfrm>
              <a:off x="5479817" y="2245482"/>
              <a:ext cx="314325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-4</a:t>
              </a:r>
              <a:endParaRPr b="1" sz="1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45" name="Google Shape;445;p6"/>
            <p:cNvSpPr txBox="1"/>
            <p:nvPr/>
          </p:nvSpPr>
          <p:spPr>
            <a:xfrm>
              <a:off x="5751340" y="2245482"/>
              <a:ext cx="3317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-3</a:t>
              </a:r>
              <a:endParaRPr b="1" sz="1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46" name="Google Shape;446;p6"/>
            <p:cNvSpPr txBox="1"/>
            <p:nvPr/>
          </p:nvSpPr>
          <p:spPr>
            <a:xfrm>
              <a:off x="5975104" y="2245482"/>
              <a:ext cx="346578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-2</a:t>
              </a:r>
              <a:endParaRPr b="1" sz="1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47" name="Google Shape;447;p6"/>
            <p:cNvSpPr txBox="1"/>
            <p:nvPr/>
          </p:nvSpPr>
          <p:spPr>
            <a:xfrm>
              <a:off x="6212784" y="2245482"/>
              <a:ext cx="313180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-1</a:t>
              </a:r>
              <a:endParaRPr b="1" sz="1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48" name="Google Shape;448;p6"/>
            <p:cNvSpPr txBox="1"/>
            <p:nvPr/>
          </p:nvSpPr>
          <p:spPr>
            <a:xfrm>
              <a:off x="5248826" y="2250244"/>
              <a:ext cx="314325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-5</a:t>
              </a:r>
              <a:endParaRPr b="1" sz="1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449" name="Google Shape;449;p6"/>
          <p:cNvGrpSpPr/>
          <p:nvPr/>
        </p:nvGrpSpPr>
        <p:grpSpPr>
          <a:xfrm>
            <a:off x="3871595" y="1481143"/>
            <a:ext cx="209914" cy="1214438"/>
            <a:chOff x="2331720" y="1365250"/>
            <a:chExt cx="209914" cy="1214438"/>
          </a:xfrm>
        </p:grpSpPr>
        <p:sp>
          <p:nvSpPr>
            <p:cNvPr id="450" name="Google Shape;450;p6"/>
            <p:cNvSpPr txBox="1"/>
            <p:nvPr/>
          </p:nvSpPr>
          <p:spPr>
            <a:xfrm>
              <a:off x="2331720" y="2333467"/>
              <a:ext cx="2099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1</a:t>
              </a:r>
              <a:endParaRPr b="1" sz="1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51" name="Google Shape;451;p6"/>
            <p:cNvSpPr txBox="1"/>
            <p:nvPr/>
          </p:nvSpPr>
          <p:spPr>
            <a:xfrm>
              <a:off x="2331720" y="2087246"/>
              <a:ext cx="2099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2</a:t>
              </a:r>
              <a:endParaRPr b="1" sz="1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52" name="Google Shape;452;p6"/>
            <p:cNvSpPr txBox="1"/>
            <p:nvPr/>
          </p:nvSpPr>
          <p:spPr>
            <a:xfrm>
              <a:off x="2331720" y="1852138"/>
              <a:ext cx="2099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3</a:t>
              </a:r>
              <a:endParaRPr b="1" sz="1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53" name="Google Shape;453;p6"/>
            <p:cNvSpPr txBox="1"/>
            <p:nvPr/>
          </p:nvSpPr>
          <p:spPr>
            <a:xfrm>
              <a:off x="2331720" y="1612267"/>
              <a:ext cx="2099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4</a:t>
              </a:r>
              <a:endParaRPr b="1" sz="1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54" name="Google Shape;454;p6"/>
            <p:cNvSpPr txBox="1"/>
            <p:nvPr/>
          </p:nvSpPr>
          <p:spPr>
            <a:xfrm>
              <a:off x="2331720" y="1365250"/>
              <a:ext cx="2099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5</a:t>
              </a:r>
              <a:endParaRPr b="1" sz="1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sp>
        <p:nvSpPr>
          <p:cNvPr id="455" name="Google Shape;455;p6"/>
          <p:cNvSpPr txBox="1"/>
          <p:nvPr/>
        </p:nvSpPr>
        <p:spPr>
          <a:xfrm>
            <a:off x="6168968" y="2647950"/>
            <a:ext cx="365760" cy="369332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haroni"/>
                <a:ea typeface="Aharoni"/>
                <a:cs typeface="Aharoni"/>
                <a:sym typeface="Aharoni"/>
              </a:rPr>
              <a:t>X</a:t>
            </a:r>
            <a:endParaRPr b="1" sz="1800">
              <a:solidFill>
                <a:schemeClr val="lt1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grpSp>
        <p:nvGrpSpPr>
          <p:cNvPr id="456" name="Google Shape;456;p6"/>
          <p:cNvGrpSpPr/>
          <p:nvPr/>
        </p:nvGrpSpPr>
        <p:grpSpPr>
          <a:xfrm>
            <a:off x="3797302" y="2945862"/>
            <a:ext cx="346578" cy="1213590"/>
            <a:chOff x="2257427" y="2945862"/>
            <a:chExt cx="346578" cy="1213590"/>
          </a:xfrm>
        </p:grpSpPr>
        <p:sp>
          <p:nvSpPr>
            <p:cNvPr id="457" name="Google Shape;457;p6"/>
            <p:cNvSpPr txBox="1"/>
            <p:nvPr/>
          </p:nvSpPr>
          <p:spPr>
            <a:xfrm>
              <a:off x="2257427" y="3662368"/>
              <a:ext cx="314325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-4</a:t>
              </a:r>
              <a:endParaRPr b="1" sz="1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58" name="Google Shape;458;p6"/>
            <p:cNvSpPr txBox="1"/>
            <p:nvPr/>
          </p:nvSpPr>
          <p:spPr>
            <a:xfrm>
              <a:off x="2257427" y="3426487"/>
              <a:ext cx="3317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-3</a:t>
              </a:r>
              <a:endParaRPr b="1" sz="1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59" name="Google Shape;459;p6"/>
            <p:cNvSpPr txBox="1"/>
            <p:nvPr/>
          </p:nvSpPr>
          <p:spPr>
            <a:xfrm>
              <a:off x="2257427" y="3180178"/>
              <a:ext cx="346578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-2</a:t>
              </a:r>
              <a:endParaRPr b="1" sz="1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60" name="Google Shape;460;p6"/>
            <p:cNvSpPr txBox="1"/>
            <p:nvPr/>
          </p:nvSpPr>
          <p:spPr>
            <a:xfrm>
              <a:off x="2257427" y="2945862"/>
              <a:ext cx="313180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-1</a:t>
              </a:r>
              <a:endParaRPr b="1" sz="1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61" name="Google Shape;461;p6"/>
            <p:cNvSpPr txBox="1"/>
            <p:nvPr/>
          </p:nvSpPr>
          <p:spPr>
            <a:xfrm>
              <a:off x="2257427" y="3913231"/>
              <a:ext cx="314325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-5</a:t>
              </a:r>
              <a:endParaRPr b="1" sz="1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cxnSp>
        <p:nvCxnSpPr>
          <p:cNvPr id="462" name="Google Shape;462;p6"/>
          <p:cNvCxnSpPr/>
          <p:nvPr/>
        </p:nvCxnSpPr>
        <p:spPr>
          <a:xfrm rot="10800000">
            <a:off x="4111625" y="758508"/>
            <a:ext cx="0" cy="41148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63" name="Google Shape;463;p6"/>
          <p:cNvCxnSpPr/>
          <p:nvPr/>
        </p:nvCxnSpPr>
        <p:spPr>
          <a:xfrm>
            <a:off x="4111625" y="628650"/>
            <a:ext cx="0" cy="41148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64" name="Google Shape;464;p6"/>
          <p:cNvSpPr/>
          <p:nvPr/>
        </p:nvSpPr>
        <p:spPr>
          <a:xfrm>
            <a:off x="2616201" y="2776031"/>
            <a:ext cx="88514" cy="88514"/>
          </a:xfrm>
          <a:prstGeom prst="flowChartConnector">
            <a:avLst/>
          </a:prstGeom>
          <a:solidFill>
            <a:srgbClr val="FF0000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465" name="Google Shape;465;p6"/>
          <p:cNvSpPr/>
          <p:nvPr/>
        </p:nvSpPr>
        <p:spPr>
          <a:xfrm>
            <a:off x="5523704" y="2776031"/>
            <a:ext cx="88514" cy="88514"/>
          </a:xfrm>
          <a:prstGeom prst="flowChartConnector">
            <a:avLst/>
          </a:prstGeom>
          <a:solidFill>
            <a:srgbClr val="FF0000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466" name="Google Shape;466;p6"/>
          <p:cNvGrpSpPr/>
          <p:nvPr/>
        </p:nvGrpSpPr>
        <p:grpSpPr>
          <a:xfrm>
            <a:off x="2901951" y="2774950"/>
            <a:ext cx="972343" cy="92867"/>
            <a:chOff x="6858064" y="2632710"/>
            <a:chExt cx="972343" cy="92867"/>
          </a:xfrm>
        </p:grpSpPr>
        <p:cxnSp>
          <p:nvCxnSpPr>
            <p:cNvPr id="467" name="Google Shape;467;p6"/>
            <p:cNvCxnSpPr/>
            <p:nvPr/>
          </p:nvCxnSpPr>
          <p:spPr>
            <a:xfrm>
              <a:off x="7101150" y="2632710"/>
              <a:ext cx="0" cy="9144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468" name="Google Shape;468;p6"/>
            <p:cNvCxnSpPr/>
            <p:nvPr/>
          </p:nvCxnSpPr>
          <p:spPr>
            <a:xfrm>
              <a:off x="7344236" y="2632710"/>
              <a:ext cx="0" cy="9144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469" name="Google Shape;469;p6"/>
            <p:cNvCxnSpPr/>
            <p:nvPr/>
          </p:nvCxnSpPr>
          <p:spPr>
            <a:xfrm>
              <a:off x="7587322" y="2632710"/>
              <a:ext cx="0" cy="9144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470" name="Google Shape;470;p6"/>
            <p:cNvCxnSpPr/>
            <p:nvPr/>
          </p:nvCxnSpPr>
          <p:spPr>
            <a:xfrm>
              <a:off x="7830407" y="2632710"/>
              <a:ext cx="0" cy="9144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471" name="Google Shape;471;p6"/>
            <p:cNvCxnSpPr/>
            <p:nvPr/>
          </p:nvCxnSpPr>
          <p:spPr>
            <a:xfrm>
              <a:off x="6858064" y="2634137"/>
              <a:ext cx="0" cy="9144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472" name="Google Shape;472;p6"/>
          <p:cNvSpPr/>
          <p:nvPr/>
        </p:nvSpPr>
        <p:spPr>
          <a:xfrm>
            <a:off x="3342711" y="2776031"/>
            <a:ext cx="88514" cy="88514"/>
          </a:xfrm>
          <a:prstGeom prst="flowChartConnector">
            <a:avLst/>
          </a:prstGeom>
          <a:solidFill>
            <a:srgbClr val="FF0000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473" name="Google Shape;473;p6"/>
          <p:cNvGrpSpPr/>
          <p:nvPr/>
        </p:nvGrpSpPr>
        <p:grpSpPr>
          <a:xfrm>
            <a:off x="4356034" y="2777569"/>
            <a:ext cx="970763" cy="91440"/>
            <a:chOff x="6377836" y="2632948"/>
            <a:chExt cx="970763" cy="91440"/>
          </a:xfrm>
        </p:grpSpPr>
        <p:cxnSp>
          <p:nvCxnSpPr>
            <p:cNvPr id="474" name="Google Shape;474;p6"/>
            <p:cNvCxnSpPr/>
            <p:nvPr/>
          </p:nvCxnSpPr>
          <p:spPr>
            <a:xfrm>
              <a:off x="6377836" y="2632948"/>
              <a:ext cx="0" cy="9144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475" name="Google Shape;475;p6"/>
            <p:cNvCxnSpPr/>
            <p:nvPr/>
          </p:nvCxnSpPr>
          <p:spPr>
            <a:xfrm>
              <a:off x="6620527" y="2632948"/>
              <a:ext cx="0" cy="9144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476" name="Google Shape;476;p6"/>
            <p:cNvCxnSpPr/>
            <p:nvPr/>
          </p:nvCxnSpPr>
          <p:spPr>
            <a:xfrm>
              <a:off x="6863218" y="2632948"/>
              <a:ext cx="0" cy="9144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477" name="Google Shape;477;p6"/>
            <p:cNvCxnSpPr/>
            <p:nvPr/>
          </p:nvCxnSpPr>
          <p:spPr>
            <a:xfrm>
              <a:off x="7105909" y="2632948"/>
              <a:ext cx="0" cy="9144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478" name="Google Shape;478;p6"/>
            <p:cNvCxnSpPr/>
            <p:nvPr/>
          </p:nvCxnSpPr>
          <p:spPr>
            <a:xfrm>
              <a:off x="7348599" y="2632948"/>
              <a:ext cx="0" cy="9144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479" name="Google Shape;479;p6"/>
          <p:cNvGrpSpPr/>
          <p:nvPr/>
        </p:nvGrpSpPr>
        <p:grpSpPr>
          <a:xfrm>
            <a:off x="4249421" y="2833529"/>
            <a:ext cx="1188684" cy="246221"/>
            <a:chOff x="4808289" y="2245482"/>
            <a:chExt cx="1188684" cy="246221"/>
          </a:xfrm>
        </p:grpSpPr>
        <p:sp>
          <p:nvSpPr>
            <p:cNvPr id="480" name="Google Shape;480;p6"/>
            <p:cNvSpPr txBox="1"/>
            <p:nvPr/>
          </p:nvSpPr>
          <p:spPr>
            <a:xfrm>
              <a:off x="4808289" y="2245482"/>
              <a:ext cx="2099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1</a:t>
              </a:r>
              <a:endParaRPr b="1" sz="1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81" name="Google Shape;481;p6"/>
            <p:cNvSpPr txBox="1"/>
            <p:nvPr/>
          </p:nvSpPr>
          <p:spPr>
            <a:xfrm>
              <a:off x="5052982" y="2245482"/>
              <a:ext cx="2099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2</a:t>
              </a:r>
              <a:endParaRPr b="1" sz="1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82" name="Google Shape;482;p6"/>
            <p:cNvSpPr txBox="1"/>
            <p:nvPr/>
          </p:nvSpPr>
          <p:spPr>
            <a:xfrm>
              <a:off x="5297675" y="2245482"/>
              <a:ext cx="2099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3</a:t>
              </a:r>
              <a:endParaRPr b="1" sz="1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83" name="Google Shape;483;p6"/>
            <p:cNvSpPr txBox="1"/>
            <p:nvPr/>
          </p:nvSpPr>
          <p:spPr>
            <a:xfrm>
              <a:off x="5542368" y="2245482"/>
              <a:ext cx="2099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4</a:t>
              </a:r>
              <a:endParaRPr b="1" sz="1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84" name="Google Shape;484;p6"/>
            <p:cNvSpPr txBox="1"/>
            <p:nvPr/>
          </p:nvSpPr>
          <p:spPr>
            <a:xfrm>
              <a:off x="5787059" y="2245482"/>
              <a:ext cx="209914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5</a:t>
              </a:r>
              <a:endParaRPr b="1" sz="1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sp>
        <p:nvSpPr>
          <p:cNvPr id="485" name="Google Shape;485;p6"/>
          <p:cNvSpPr/>
          <p:nvPr/>
        </p:nvSpPr>
        <p:spPr>
          <a:xfrm>
            <a:off x="4797159" y="2776031"/>
            <a:ext cx="88514" cy="88514"/>
          </a:xfrm>
          <a:prstGeom prst="flowChartConnector">
            <a:avLst/>
          </a:prstGeom>
          <a:solidFill>
            <a:srgbClr val="FF0000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pSp>
        <p:nvGrpSpPr>
          <p:cNvPr id="486" name="Google Shape;486;p6"/>
          <p:cNvGrpSpPr/>
          <p:nvPr/>
        </p:nvGrpSpPr>
        <p:grpSpPr>
          <a:xfrm rot="-5400000">
            <a:off x="3629419" y="2046216"/>
            <a:ext cx="970763" cy="91440"/>
            <a:chOff x="6377836" y="2632948"/>
            <a:chExt cx="970763" cy="91440"/>
          </a:xfrm>
        </p:grpSpPr>
        <p:cxnSp>
          <p:nvCxnSpPr>
            <p:cNvPr id="487" name="Google Shape;487;p6"/>
            <p:cNvCxnSpPr/>
            <p:nvPr/>
          </p:nvCxnSpPr>
          <p:spPr>
            <a:xfrm>
              <a:off x="6377836" y="2632948"/>
              <a:ext cx="0" cy="9144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488" name="Google Shape;488;p6"/>
            <p:cNvCxnSpPr/>
            <p:nvPr/>
          </p:nvCxnSpPr>
          <p:spPr>
            <a:xfrm>
              <a:off x="6620527" y="2632948"/>
              <a:ext cx="0" cy="9144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489" name="Google Shape;489;p6"/>
            <p:cNvCxnSpPr/>
            <p:nvPr/>
          </p:nvCxnSpPr>
          <p:spPr>
            <a:xfrm>
              <a:off x="6863218" y="2632948"/>
              <a:ext cx="0" cy="9144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490" name="Google Shape;490;p6"/>
            <p:cNvCxnSpPr/>
            <p:nvPr/>
          </p:nvCxnSpPr>
          <p:spPr>
            <a:xfrm>
              <a:off x="7105909" y="2632948"/>
              <a:ext cx="0" cy="9144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491" name="Google Shape;491;p6"/>
            <p:cNvCxnSpPr/>
            <p:nvPr/>
          </p:nvCxnSpPr>
          <p:spPr>
            <a:xfrm>
              <a:off x="7348599" y="2632948"/>
              <a:ext cx="0" cy="9144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492" name="Google Shape;492;p6"/>
          <p:cNvGrpSpPr/>
          <p:nvPr/>
        </p:nvGrpSpPr>
        <p:grpSpPr>
          <a:xfrm rot="-5400000">
            <a:off x="3627514" y="3501148"/>
            <a:ext cx="970763" cy="91440"/>
            <a:chOff x="6377836" y="2632948"/>
            <a:chExt cx="970763" cy="91440"/>
          </a:xfrm>
        </p:grpSpPr>
        <p:cxnSp>
          <p:nvCxnSpPr>
            <p:cNvPr id="493" name="Google Shape;493;p6"/>
            <p:cNvCxnSpPr/>
            <p:nvPr/>
          </p:nvCxnSpPr>
          <p:spPr>
            <a:xfrm>
              <a:off x="6377836" y="2632948"/>
              <a:ext cx="0" cy="9144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494" name="Google Shape;494;p6"/>
            <p:cNvCxnSpPr/>
            <p:nvPr/>
          </p:nvCxnSpPr>
          <p:spPr>
            <a:xfrm>
              <a:off x="6620527" y="2632948"/>
              <a:ext cx="0" cy="9144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495" name="Google Shape;495;p6"/>
            <p:cNvCxnSpPr/>
            <p:nvPr/>
          </p:nvCxnSpPr>
          <p:spPr>
            <a:xfrm>
              <a:off x="6863218" y="2632948"/>
              <a:ext cx="0" cy="9144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496" name="Google Shape;496;p6"/>
            <p:cNvCxnSpPr/>
            <p:nvPr/>
          </p:nvCxnSpPr>
          <p:spPr>
            <a:xfrm>
              <a:off x="7105909" y="2632948"/>
              <a:ext cx="0" cy="9144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  <p:cxnSp>
          <p:nvCxnSpPr>
            <p:cNvPr id="497" name="Google Shape;497;p6"/>
            <p:cNvCxnSpPr/>
            <p:nvPr/>
          </p:nvCxnSpPr>
          <p:spPr>
            <a:xfrm>
              <a:off x="7348599" y="2632948"/>
              <a:ext cx="0" cy="9144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498" name="Google Shape;498;p6"/>
          <p:cNvSpPr txBox="1"/>
          <p:nvPr/>
        </p:nvSpPr>
        <p:spPr>
          <a:xfrm>
            <a:off x="4046557" y="2834016"/>
            <a:ext cx="29367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499" name="Google Shape;499;p6"/>
          <p:cNvSpPr/>
          <p:nvPr/>
        </p:nvSpPr>
        <p:spPr>
          <a:xfrm>
            <a:off x="4073526" y="2776031"/>
            <a:ext cx="88514" cy="88514"/>
          </a:xfrm>
          <a:prstGeom prst="flowChartConnector">
            <a:avLst/>
          </a:prstGeom>
          <a:solidFill>
            <a:srgbClr val="FF0000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70C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00" name="Google Shape;500;p6"/>
          <p:cNvSpPr/>
          <p:nvPr/>
        </p:nvSpPr>
        <p:spPr>
          <a:xfrm>
            <a:off x="5838388" y="2256926"/>
            <a:ext cx="426575" cy="387795"/>
          </a:xfrm>
          <a:prstGeom prst="mathPlus">
            <a:avLst>
              <a:gd fmla="val 15132" name="adj1"/>
            </a:avLst>
          </a:prstGeom>
          <a:solidFill>
            <a:srgbClr val="FFFF00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6"/>
          <p:cNvSpPr/>
          <p:nvPr/>
        </p:nvSpPr>
        <p:spPr>
          <a:xfrm>
            <a:off x="1935587" y="2256926"/>
            <a:ext cx="426575" cy="387795"/>
          </a:xfrm>
          <a:prstGeom prst="mathMinus">
            <a:avLst>
              <a:gd fmla="val 15132" name="adj1"/>
            </a:avLst>
          </a:prstGeom>
          <a:solidFill>
            <a:srgbClr val="FFFF00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6"/>
          <p:cNvSpPr/>
          <p:nvPr/>
        </p:nvSpPr>
        <p:spPr>
          <a:xfrm>
            <a:off x="3640600" y="1040955"/>
            <a:ext cx="426575" cy="387795"/>
          </a:xfrm>
          <a:prstGeom prst="mathPlus">
            <a:avLst>
              <a:gd fmla="val 15132" name="adj1"/>
            </a:avLst>
          </a:prstGeom>
          <a:solidFill>
            <a:srgbClr val="FFFF00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6"/>
          <p:cNvSpPr/>
          <p:nvPr/>
        </p:nvSpPr>
        <p:spPr>
          <a:xfrm>
            <a:off x="3640600" y="4171950"/>
            <a:ext cx="426575" cy="387795"/>
          </a:xfrm>
          <a:prstGeom prst="mathMinus">
            <a:avLst>
              <a:gd fmla="val 15132" name="adj1"/>
            </a:avLst>
          </a:prstGeom>
          <a:solidFill>
            <a:srgbClr val="FFFF00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6"/>
          <p:cNvSpPr/>
          <p:nvPr/>
        </p:nvSpPr>
        <p:spPr>
          <a:xfrm>
            <a:off x="4258189" y="3009900"/>
            <a:ext cx="17493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Behind the mirror</a:t>
            </a:r>
            <a:endParaRPr sz="1800">
              <a:solidFill>
                <a:srgbClr val="FFFF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05" name="Google Shape;505;p6"/>
          <p:cNvSpPr/>
          <p:nvPr/>
        </p:nvSpPr>
        <p:spPr>
          <a:xfrm>
            <a:off x="2200790" y="3009900"/>
            <a:ext cx="17035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 front of mirror</a:t>
            </a:r>
            <a:endParaRPr sz="1800">
              <a:solidFill>
                <a:srgbClr val="FFFF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06" name="Google Shape;506;p6"/>
          <p:cNvSpPr txBox="1"/>
          <p:nvPr/>
        </p:nvSpPr>
        <p:spPr>
          <a:xfrm>
            <a:off x="4668830" y="2833691"/>
            <a:ext cx="31611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1" baseline="-25000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baseline="-25000"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"/>
          <p:cNvSpPr txBox="1"/>
          <p:nvPr/>
        </p:nvSpPr>
        <p:spPr>
          <a:xfrm>
            <a:off x="5364156" y="2833366"/>
            <a:ext cx="39145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2F</a:t>
            </a:r>
            <a:r>
              <a:rPr b="1" baseline="-25000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baseline="-25000"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"/>
          <p:cNvSpPr txBox="1"/>
          <p:nvPr/>
        </p:nvSpPr>
        <p:spPr>
          <a:xfrm>
            <a:off x="2460625" y="2832425"/>
            <a:ext cx="39145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2F</a:t>
            </a:r>
            <a:r>
              <a:rPr b="1" baseline="-25000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baseline="-25000"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"/>
          <p:cNvSpPr txBox="1"/>
          <p:nvPr/>
        </p:nvSpPr>
        <p:spPr>
          <a:xfrm>
            <a:off x="3243067" y="2832100"/>
            <a:ext cx="31611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1" baseline="-25000"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baseline="-25000"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0" name="Google Shape;510;p6"/>
          <p:cNvGrpSpPr/>
          <p:nvPr/>
        </p:nvGrpSpPr>
        <p:grpSpPr>
          <a:xfrm>
            <a:off x="157389" y="895350"/>
            <a:ext cx="2739235" cy="3810000"/>
            <a:chOff x="157389" y="895350"/>
            <a:chExt cx="2739235" cy="3810000"/>
          </a:xfrm>
        </p:grpSpPr>
        <p:pic>
          <p:nvPicPr>
            <p:cNvPr descr="Frans_Hals_-_Portret_van_René_Descartes.jpg" id="511" name="Google Shape;511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7389" y="895350"/>
              <a:ext cx="2739235" cy="3200400"/>
            </a:xfrm>
            <a:prstGeom prst="round2DiagRect">
              <a:avLst>
                <a:gd fmla="val 0" name="adj1"/>
                <a:gd fmla="val 0" name="adj2"/>
              </a:avLst>
            </a:prstGeom>
            <a:noFill/>
            <a:ln cap="sq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254000" rotWithShape="0" algn="tl">
                <a:srgbClr val="000000">
                  <a:alpha val="42745"/>
                </a:srgbClr>
              </a:outerShdw>
            </a:effectLst>
          </p:spPr>
        </p:pic>
        <p:sp>
          <p:nvSpPr>
            <p:cNvPr id="512" name="Google Shape;512;p6"/>
            <p:cNvSpPr/>
            <p:nvPr/>
          </p:nvSpPr>
          <p:spPr>
            <a:xfrm>
              <a:off x="190788" y="4120575"/>
              <a:ext cx="2698175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SIR DESCARTES</a:t>
              </a:r>
              <a:endParaRPr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513" name="Google Shape;513;p6"/>
          <p:cNvGrpSpPr/>
          <p:nvPr/>
        </p:nvGrpSpPr>
        <p:grpSpPr>
          <a:xfrm>
            <a:off x="3482340" y="1599502"/>
            <a:ext cx="745477" cy="2343848"/>
            <a:chOff x="7924800" y="1231900"/>
            <a:chExt cx="745477" cy="3125131"/>
          </a:xfrm>
        </p:grpSpPr>
        <p:sp>
          <p:nvSpPr>
            <p:cNvPr id="514" name="Google Shape;514;p6"/>
            <p:cNvSpPr/>
            <p:nvPr/>
          </p:nvSpPr>
          <p:spPr>
            <a:xfrm>
              <a:off x="7924800" y="1231900"/>
              <a:ext cx="647237" cy="3125131"/>
            </a:xfrm>
            <a:custGeom>
              <a:rect b="b" l="l" r="r" t="t"/>
              <a:pathLst>
                <a:path extrusionOk="0" h="3125131" w="647237">
                  <a:moveTo>
                    <a:pt x="3" y="0"/>
                  </a:moveTo>
                  <a:cubicBezTo>
                    <a:pt x="414420" y="414419"/>
                    <a:pt x="647237" y="976491"/>
                    <a:pt x="647236" y="1562566"/>
                  </a:cubicBezTo>
                  <a:cubicBezTo>
                    <a:pt x="647236" y="2148642"/>
                    <a:pt x="414418" y="2710713"/>
                    <a:pt x="0" y="3125131"/>
                  </a:cubicBezTo>
                </a:path>
              </a:pathLst>
            </a:custGeom>
            <a:noFill/>
            <a:ln cap="flat" cmpd="sng" w="285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grpSp>
          <p:nvGrpSpPr>
            <p:cNvPr id="515" name="Google Shape;515;p6"/>
            <p:cNvGrpSpPr/>
            <p:nvPr/>
          </p:nvGrpSpPr>
          <p:grpSpPr>
            <a:xfrm>
              <a:off x="8011792" y="1333500"/>
              <a:ext cx="658485" cy="2937702"/>
              <a:chOff x="1652757" y="2129735"/>
              <a:chExt cx="658485" cy="2937702"/>
            </a:xfrm>
          </p:grpSpPr>
          <p:cxnSp>
            <p:nvCxnSpPr>
              <p:cNvPr id="516" name="Google Shape;516;p6"/>
              <p:cNvCxnSpPr/>
              <p:nvPr/>
            </p:nvCxnSpPr>
            <p:spPr>
              <a:xfrm>
                <a:off x="2216469" y="3581401"/>
                <a:ext cx="9144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7" name="Google Shape;517;p6"/>
              <p:cNvCxnSpPr/>
              <p:nvPr/>
            </p:nvCxnSpPr>
            <p:spPr>
              <a:xfrm>
                <a:off x="2218373" y="3429000"/>
                <a:ext cx="9144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8" name="Google Shape;518;p6"/>
              <p:cNvCxnSpPr/>
              <p:nvPr/>
            </p:nvCxnSpPr>
            <p:spPr>
              <a:xfrm>
                <a:off x="2219802" y="3732212"/>
                <a:ext cx="9144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9" name="Google Shape;519;p6"/>
              <p:cNvCxnSpPr/>
              <p:nvPr/>
            </p:nvCxnSpPr>
            <p:spPr>
              <a:xfrm>
                <a:off x="2193608" y="3276601"/>
                <a:ext cx="9144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0" name="Google Shape;520;p6"/>
              <p:cNvCxnSpPr/>
              <p:nvPr/>
            </p:nvCxnSpPr>
            <p:spPr>
              <a:xfrm>
                <a:off x="2207216" y="3884612"/>
                <a:ext cx="9144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1" name="Google Shape;521;p6"/>
              <p:cNvCxnSpPr/>
              <p:nvPr/>
            </p:nvCxnSpPr>
            <p:spPr>
              <a:xfrm>
                <a:off x="2175784" y="4037012"/>
                <a:ext cx="9144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2" name="Google Shape;522;p6"/>
              <p:cNvCxnSpPr/>
              <p:nvPr/>
            </p:nvCxnSpPr>
            <p:spPr>
              <a:xfrm>
                <a:off x="2173675" y="3124200"/>
                <a:ext cx="9144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3" name="Google Shape;523;p6"/>
              <p:cNvCxnSpPr/>
              <p:nvPr/>
            </p:nvCxnSpPr>
            <p:spPr>
              <a:xfrm>
                <a:off x="2138908" y="2971800"/>
                <a:ext cx="9144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4" name="Google Shape;524;p6"/>
              <p:cNvCxnSpPr/>
              <p:nvPr/>
            </p:nvCxnSpPr>
            <p:spPr>
              <a:xfrm>
                <a:off x="2139009" y="4189412"/>
                <a:ext cx="9144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5" name="Google Shape;525;p6"/>
              <p:cNvCxnSpPr/>
              <p:nvPr/>
            </p:nvCxnSpPr>
            <p:spPr>
              <a:xfrm>
                <a:off x="2081859" y="4341812"/>
                <a:ext cx="9144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6" name="Google Shape;526;p6"/>
              <p:cNvCxnSpPr/>
              <p:nvPr/>
            </p:nvCxnSpPr>
            <p:spPr>
              <a:xfrm>
                <a:off x="2025818" y="4473712"/>
                <a:ext cx="9144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7" name="Google Shape;527;p6"/>
              <p:cNvCxnSpPr/>
              <p:nvPr/>
            </p:nvCxnSpPr>
            <p:spPr>
              <a:xfrm>
                <a:off x="2081385" y="2819400"/>
                <a:ext cx="9144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8" name="Google Shape;528;p6"/>
              <p:cNvCxnSpPr/>
              <p:nvPr/>
            </p:nvCxnSpPr>
            <p:spPr>
              <a:xfrm>
                <a:off x="2033216" y="2698060"/>
                <a:ext cx="9144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9" name="Google Shape;529;p6"/>
              <p:cNvCxnSpPr/>
              <p:nvPr/>
            </p:nvCxnSpPr>
            <p:spPr>
              <a:xfrm>
                <a:off x="1972892" y="2583760"/>
                <a:ext cx="9144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0" name="Google Shape;530;p6"/>
              <p:cNvCxnSpPr/>
              <p:nvPr/>
            </p:nvCxnSpPr>
            <p:spPr>
              <a:xfrm>
                <a:off x="1925266" y="2482160"/>
                <a:ext cx="9144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1" name="Google Shape;531;p6"/>
              <p:cNvCxnSpPr/>
              <p:nvPr/>
            </p:nvCxnSpPr>
            <p:spPr>
              <a:xfrm>
                <a:off x="1981368" y="4581662"/>
                <a:ext cx="9144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2" name="Google Shape;532;p6"/>
              <p:cNvCxnSpPr/>
              <p:nvPr/>
            </p:nvCxnSpPr>
            <p:spPr>
              <a:xfrm>
                <a:off x="1930568" y="4689612"/>
                <a:ext cx="9144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3" name="Google Shape;533;p6"/>
              <p:cNvCxnSpPr/>
              <p:nvPr/>
            </p:nvCxnSpPr>
            <p:spPr>
              <a:xfrm>
                <a:off x="1867068" y="4791212"/>
                <a:ext cx="9144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4" name="Google Shape;534;p6"/>
              <p:cNvCxnSpPr/>
              <p:nvPr/>
            </p:nvCxnSpPr>
            <p:spPr>
              <a:xfrm>
                <a:off x="1790076" y="4892812"/>
                <a:ext cx="9144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5" name="Google Shape;535;p6"/>
              <p:cNvCxnSpPr/>
              <p:nvPr/>
            </p:nvCxnSpPr>
            <p:spPr>
              <a:xfrm>
                <a:off x="1717845" y="4988062"/>
                <a:ext cx="9144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6" name="Google Shape;536;p6"/>
              <p:cNvCxnSpPr/>
              <p:nvPr/>
            </p:nvCxnSpPr>
            <p:spPr>
              <a:xfrm>
                <a:off x="1652757" y="5067437"/>
                <a:ext cx="9144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6"/>
              <p:cNvCxnSpPr/>
              <p:nvPr/>
            </p:nvCxnSpPr>
            <p:spPr>
              <a:xfrm>
                <a:off x="1865736" y="2386910"/>
                <a:ext cx="9144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8" name="Google Shape;538;p6"/>
              <p:cNvCxnSpPr/>
              <p:nvPr/>
            </p:nvCxnSpPr>
            <p:spPr>
              <a:xfrm>
                <a:off x="1806205" y="2301185"/>
                <a:ext cx="9144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9" name="Google Shape;539;p6"/>
              <p:cNvCxnSpPr/>
              <p:nvPr/>
            </p:nvCxnSpPr>
            <p:spPr>
              <a:xfrm>
                <a:off x="1737148" y="2210698"/>
                <a:ext cx="9144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0" name="Google Shape;540;p6"/>
              <p:cNvCxnSpPr/>
              <p:nvPr/>
            </p:nvCxnSpPr>
            <p:spPr>
              <a:xfrm>
                <a:off x="1665711" y="2129735"/>
                <a:ext cx="9144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200313\Desktop\Backgrounds-For-Plain-Black-Wallpaper-Desktop-Background-Hd-Pics-Mobile.jpg" id="545" name="Google Shape;54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17" y="-67678"/>
            <a:ext cx="9384635" cy="52788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6" name="Google Shape;546;p7"/>
          <p:cNvCxnSpPr/>
          <p:nvPr/>
        </p:nvCxnSpPr>
        <p:spPr>
          <a:xfrm>
            <a:off x="3176990" y="2260577"/>
            <a:ext cx="0" cy="450945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547" name="Google Shape;547;p7"/>
          <p:cNvCxnSpPr/>
          <p:nvPr/>
        </p:nvCxnSpPr>
        <p:spPr>
          <a:xfrm rot="-5400000">
            <a:off x="883362" y="2087633"/>
            <a:ext cx="365760" cy="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lg" w="lg" type="stealth"/>
          </a:ln>
        </p:spPr>
      </p:cxnSp>
      <p:sp>
        <p:nvSpPr>
          <p:cNvPr id="548" name="Google Shape;548;p7"/>
          <p:cNvSpPr txBox="1"/>
          <p:nvPr/>
        </p:nvSpPr>
        <p:spPr>
          <a:xfrm>
            <a:off x="910989" y="1628605"/>
            <a:ext cx="3080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</a:t>
            </a:r>
            <a:endParaRPr/>
          </a:p>
        </p:txBody>
      </p:sp>
      <p:sp>
        <p:nvSpPr>
          <p:cNvPr id="549" name="Google Shape;549;p7"/>
          <p:cNvSpPr txBox="1"/>
          <p:nvPr/>
        </p:nvSpPr>
        <p:spPr>
          <a:xfrm>
            <a:off x="925275" y="2264243"/>
            <a:ext cx="2792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</a:t>
            </a:r>
            <a:endParaRPr/>
          </a:p>
        </p:txBody>
      </p:sp>
      <p:sp>
        <p:nvSpPr>
          <p:cNvPr id="550" name="Google Shape;550;p7"/>
          <p:cNvSpPr txBox="1"/>
          <p:nvPr/>
        </p:nvSpPr>
        <p:spPr>
          <a:xfrm>
            <a:off x="3037290" y="2667073"/>
            <a:ext cx="3513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A'</a:t>
            </a:r>
            <a:endParaRPr b="1" baseline="30000" sz="1400">
              <a:solidFill>
                <a:srgbClr val="00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51" name="Google Shape;551;p7"/>
          <p:cNvSpPr txBox="1"/>
          <p:nvPr/>
        </p:nvSpPr>
        <p:spPr>
          <a:xfrm>
            <a:off x="3095839" y="1984646"/>
            <a:ext cx="3225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B'</a:t>
            </a:r>
            <a:endParaRPr/>
          </a:p>
        </p:txBody>
      </p:sp>
      <p:grpSp>
        <p:nvGrpSpPr>
          <p:cNvPr id="552" name="Google Shape;552;p7"/>
          <p:cNvGrpSpPr/>
          <p:nvPr/>
        </p:nvGrpSpPr>
        <p:grpSpPr>
          <a:xfrm>
            <a:off x="2174754" y="1352550"/>
            <a:ext cx="1012874" cy="340285"/>
            <a:chOff x="1168172" y="3172056"/>
            <a:chExt cx="1012874" cy="340285"/>
          </a:xfrm>
        </p:grpSpPr>
        <p:cxnSp>
          <p:nvCxnSpPr>
            <p:cNvPr id="553" name="Google Shape;553;p7"/>
            <p:cNvCxnSpPr/>
            <p:nvPr/>
          </p:nvCxnSpPr>
          <p:spPr>
            <a:xfrm rot="10800000">
              <a:off x="1168172" y="3512341"/>
              <a:ext cx="1012874" cy="0"/>
            </a:xfrm>
            <a:prstGeom prst="straightConnector1">
              <a:avLst/>
            </a:prstGeom>
            <a:noFill/>
            <a:ln cap="flat" cmpd="sng" w="25400">
              <a:solidFill>
                <a:srgbClr val="FFC000"/>
              </a:solidFill>
              <a:prstDash val="dash"/>
              <a:round/>
              <a:headEnd len="med" w="med" type="triangle"/>
              <a:tailEnd len="med" w="med" type="triangle"/>
            </a:ln>
          </p:spPr>
        </p:cxnSp>
        <p:sp>
          <p:nvSpPr>
            <p:cNvPr id="554" name="Google Shape;554;p7"/>
            <p:cNvSpPr/>
            <p:nvPr/>
          </p:nvSpPr>
          <p:spPr>
            <a:xfrm>
              <a:off x="1266485" y="3172056"/>
              <a:ext cx="81624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C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Distance</a:t>
              </a:r>
              <a:endParaRPr/>
            </a:p>
          </p:txBody>
        </p:sp>
      </p:grpSp>
      <p:grpSp>
        <p:nvGrpSpPr>
          <p:cNvPr id="555" name="Google Shape;555;p7"/>
          <p:cNvGrpSpPr/>
          <p:nvPr/>
        </p:nvGrpSpPr>
        <p:grpSpPr>
          <a:xfrm>
            <a:off x="375173" y="1368035"/>
            <a:ext cx="1627541" cy="307777"/>
            <a:chOff x="1166458" y="3207897"/>
            <a:chExt cx="1057984" cy="307777"/>
          </a:xfrm>
        </p:grpSpPr>
        <p:cxnSp>
          <p:nvCxnSpPr>
            <p:cNvPr id="556" name="Google Shape;556;p7"/>
            <p:cNvCxnSpPr/>
            <p:nvPr/>
          </p:nvCxnSpPr>
          <p:spPr>
            <a:xfrm rot="10800000">
              <a:off x="1166458" y="3512341"/>
              <a:ext cx="1057984" cy="0"/>
            </a:xfrm>
            <a:prstGeom prst="straightConnector1">
              <a:avLst/>
            </a:prstGeom>
            <a:noFill/>
            <a:ln cap="flat" cmpd="sng" w="25400">
              <a:solidFill>
                <a:srgbClr val="FFC000"/>
              </a:solidFill>
              <a:prstDash val="dash"/>
              <a:round/>
              <a:headEnd len="med" w="med" type="triangle"/>
              <a:tailEnd len="med" w="med" type="triangle"/>
            </a:ln>
          </p:spPr>
        </p:cxnSp>
        <p:sp>
          <p:nvSpPr>
            <p:cNvPr id="557" name="Google Shape;557;p7"/>
            <p:cNvSpPr/>
            <p:nvPr/>
          </p:nvSpPr>
          <p:spPr>
            <a:xfrm>
              <a:off x="1430148" y="3207897"/>
              <a:ext cx="53060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C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Distance</a:t>
              </a:r>
              <a:endParaRPr/>
            </a:p>
          </p:txBody>
        </p:sp>
      </p:grpSp>
      <p:grpSp>
        <p:nvGrpSpPr>
          <p:cNvPr id="558" name="Google Shape;558;p7"/>
          <p:cNvGrpSpPr/>
          <p:nvPr/>
        </p:nvGrpSpPr>
        <p:grpSpPr>
          <a:xfrm>
            <a:off x="321560" y="979755"/>
            <a:ext cx="923588" cy="1239242"/>
            <a:chOff x="778467" y="2790186"/>
            <a:chExt cx="923588" cy="1239242"/>
          </a:xfrm>
        </p:grpSpPr>
        <p:cxnSp>
          <p:nvCxnSpPr>
            <p:cNvPr id="559" name="Google Shape;559;p7"/>
            <p:cNvCxnSpPr/>
            <p:nvPr/>
          </p:nvCxnSpPr>
          <p:spPr>
            <a:xfrm flipH="1" rot="10800000">
              <a:off x="1695450" y="2790186"/>
              <a:ext cx="6605" cy="1239242"/>
            </a:xfrm>
            <a:prstGeom prst="straightConnector1">
              <a:avLst/>
            </a:prstGeom>
            <a:noFill/>
            <a:ln cap="flat" cmpd="sng" w="25400">
              <a:solidFill>
                <a:srgbClr val="FFC000"/>
              </a:solidFill>
              <a:prstDash val="dash"/>
              <a:round/>
              <a:headEnd len="med" w="med" type="triangle"/>
              <a:tailEnd len="med" w="med" type="triangle"/>
            </a:ln>
          </p:spPr>
        </p:cxnSp>
        <p:sp>
          <p:nvSpPr>
            <p:cNvPr id="560" name="Google Shape;560;p7"/>
            <p:cNvSpPr/>
            <p:nvPr/>
          </p:nvSpPr>
          <p:spPr>
            <a:xfrm>
              <a:off x="778467" y="3134234"/>
              <a:ext cx="81624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C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Distance</a:t>
              </a:r>
              <a:endParaRPr/>
            </a:p>
          </p:txBody>
        </p:sp>
      </p:grpSp>
      <p:grpSp>
        <p:nvGrpSpPr>
          <p:cNvPr id="561" name="Google Shape;561;p7"/>
          <p:cNvGrpSpPr/>
          <p:nvPr/>
        </p:nvGrpSpPr>
        <p:grpSpPr>
          <a:xfrm>
            <a:off x="426948" y="2298542"/>
            <a:ext cx="818175" cy="1276350"/>
            <a:chOff x="883880" y="2849347"/>
            <a:chExt cx="818175" cy="1276350"/>
          </a:xfrm>
        </p:grpSpPr>
        <p:cxnSp>
          <p:nvCxnSpPr>
            <p:cNvPr id="562" name="Google Shape;562;p7"/>
            <p:cNvCxnSpPr/>
            <p:nvPr/>
          </p:nvCxnSpPr>
          <p:spPr>
            <a:xfrm rot="10800000">
              <a:off x="1702055" y="2849347"/>
              <a:ext cx="0" cy="1276350"/>
            </a:xfrm>
            <a:prstGeom prst="straightConnector1">
              <a:avLst/>
            </a:prstGeom>
            <a:noFill/>
            <a:ln cap="flat" cmpd="sng" w="25400">
              <a:solidFill>
                <a:srgbClr val="FFC000"/>
              </a:solidFill>
              <a:prstDash val="dash"/>
              <a:round/>
              <a:headEnd len="med" w="med" type="triangle"/>
              <a:tailEnd len="med" w="med" type="triangle"/>
            </a:ln>
          </p:spPr>
        </p:cxnSp>
        <p:sp>
          <p:nvSpPr>
            <p:cNvPr id="563" name="Google Shape;563;p7"/>
            <p:cNvSpPr/>
            <p:nvPr/>
          </p:nvSpPr>
          <p:spPr>
            <a:xfrm>
              <a:off x="883880" y="3438414"/>
              <a:ext cx="81624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FFC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Distance</a:t>
              </a:r>
              <a:endParaRPr/>
            </a:p>
          </p:txBody>
        </p:sp>
      </p:grpSp>
      <p:grpSp>
        <p:nvGrpSpPr>
          <p:cNvPr id="564" name="Google Shape;564;p7"/>
          <p:cNvGrpSpPr/>
          <p:nvPr/>
        </p:nvGrpSpPr>
        <p:grpSpPr>
          <a:xfrm>
            <a:off x="2798056" y="2948561"/>
            <a:ext cx="780683" cy="338554"/>
            <a:chOff x="5836442" y="1311730"/>
            <a:chExt cx="663580" cy="338554"/>
          </a:xfrm>
        </p:grpSpPr>
        <p:sp>
          <p:nvSpPr>
            <p:cNvPr id="565" name="Google Shape;565;p7"/>
            <p:cNvSpPr/>
            <p:nvPr/>
          </p:nvSpPr>
          <p:spPr>
            <a:xfrm>
              <a:off x="5836442" y="1335939"/>
              <a:ext cx="663580" cy="29013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5840330" y="1311730"/>
              <a:ext cx="6557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Image</a:t>
              </a:r>
              <a:endParaRPr/>
            </a:p>
          </p:txBody>
        </p:sp>
      </p:grpSp>
      <p:grpSp>
        <p:nvGrpSpPr>
          <p:cNvPr id="567" name="Google Shape;567;p7"/>
          <p:cNvGrpSpPr/>
          <p:nvPr/>
        </p:nvGrpSpPr>
        <p:grpSpPr>
          <a:xfrm>
            <a:off x="649919" y="1348361"/>
            <a:ext cx="832734" cy="338554"/>
            <a:chOff x="5899451" y="1316492"/>
            <a:chExt cx="707821" cy="338554"/>
          </a:xfrm>
        </p:grpSpPr>
        <p:sp>
          <p:nvSpPr>
            <p:cNvPr id="568" name="Google Shape;568;p7"/>
            <p:cNvSpPr/>
            <p:nvPr/>
          </p:nvSpPr>
          <p:spPr>
            <a:xfrm>
              <a:off x="5899451" y="1340701"/>
              <a:ext cx="707821" cy="290137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5948926" y="1316492"/>
              <a:ext cx="64073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Object</a:t>
              </a:r>
              <a:endParaRPr/>
            </a:p>
          </p:txBody>
        </p:sp>
      </p:grpSp>
      <p:sp>
        <p:nvSpPr>
          <p:cNvPr id="570" name="Google Shape;570;p7"/>
          <p:cNvSpPr/>
          <p:nvPr/>
        </p:nvSpPr>
        <p:spPr>
          <a:xfrm>
            <a:off x="152400" y="56243"/>
            <a:ext cx="484245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Cartesian sign convention</a:t>
            </a:r>
            <a:endParaRPr/>
          </a:p>
        </p:txBody>
      </p:sp>
      <p:sp>
        <p:nvSpPr>
          <p:cNvPr id="571" name="Google Shape;571;p7"/>
          <p:cNvSpPr txBox="1"/>
          <p:nvPr/>
        </p:nvSpPr>
        <p:spPr>
          <a:xfrm>
            <a:off x="4191000" y="666750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1.	Object should be always to the left of the mirror.</a:t>
            </a:r>
            <a:endParaRPr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2" name="Google Shape;572;p7"/>
          <p:cNvSpPr txBox="1"/>
          <p:nvPr/>
        </p:nvSpPr>
        <p:spPr>
          <a:xfrm>
            <a:off x="4191000" y="1333500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	All distances parallel to principal axis are measured from the optical centre of the mirror.  </a:t>
            </a:r>
            <a:endParaRPr b="0"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3" name="Google Shape;573;p7"/>
          <p:cNvSpPr txBox="1"/>
          <p:nvPr/>
        </p:nvSpPr>
        <p:spPr>
          <a:xfrm>
            <a:off x="4191000" y="2000250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3.	The distances to the right of origin are +ve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The distances to the left of origin are –ve  </a:t>
            </a:r>
            <a:endParaRPr b="0"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4" name="Google Shape;574;p7"/>
          <p:cNvSpPr txBox="1"/>
          <p:nvPr/>
        </p:nvSpPr>
        <p:spPr>
          <a:xfrm>
            <a:off x="4191000" y="2667000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4.	The distances measured perpendicular to and above the principal axis are +ve </a:t>
            </a:r>
            <a:endParaRPr/>
          </a:p>
        </p:txBody>
      </p:sp>
      <p:sp>
        <p:nvSpPr>
          <p:cNvPr id="575" name="Google Shape;575;p7"/>
          <p:cNvSpPr txBox="1"/>
          <p:nvPr/>
        </p:nvSpPr>
        <p:spPr>
          <a:xfrm>
            <a:off x="4191000" y="3333750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5.	The distances measured perpendicular to and  below the principal axis are –ve</a:t>
            </a:r>
            <a:endParaRPr/>
          </a:p>
        </p:txBody>
      </p:sp>
      <p:grpSp>
        <p:nvGrpSpPr>
          <p:cNvPr id="576" name="Google Shape;576;p7"/>
          <p:cNvGrpSpPr/>
          <p:nvPr/>
        </p:nvGrpSpPr>
        <p:grpSpPr>
          <a:xfrm>
            <a:off x="228600" y="971550"/>
            <a:ext cx="3767840" cy="2606076"/>
            <a:chOff x="4267200" y="844453"/>
            <a:chExt cx="3767840" cy="2606076"/>
          </a:xfrm>
        </p:grpSpPr>
        <p:grpSp>
          <p:nvGrpSpPr>
            <p:cNvPr id="577" name="Google Shape;577;p7"/>
            <p:cNvGrpSpPr/>
            <p:nvPr/>
          </p:nvGrpSpPr>
          <p:grpSpPr>
            <a:xfrm>
              <a:off x="4267200" y="844453"/>
              <a:ext cx="3767840" cy="2606076"/>
              <a:chOff x="609600" y="822128"/>
              <a:chExt cx="3767840" cy="2606076"/>
            </a:xfrm>
          </p:grpSpPr>
          <p:cxnSp>
            <p:nvCxnSpPr>
              <p:cNvPr id="578" name="Google Shape;578;p7"/>
              <p:cNvCxnSpPr/>
              <p:nvPr/>
            </p:nvCxnSpPr>
            <p:spPr>
              <a:xfrm>
                <a:off x="713336" y="2116974"/>
                <a:ext cx="3566160" cy="84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triangle"/>
                <a:tailEnd len="med" w="med" type="triangle"/>
              </a:ln>
            </p:spPr>
          </p:cxnSp>
          <p:sp>
            <p:nvSpPr>
              <p:cNvPr id="579" name="Google Shape;579;p7"/>
              <p:cNvSpPr txBox="1"/>
              <p:nvPr/>
            </p:nvSpPr>
            <p:spPr>
              <a:xfrm>
                <a:off x="4072548" y="2133255"/>
                <a:ext cx="30489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endParaRPr/>
              </a:p>
            </p:txBody>
          </p:sp>
          <p:sp>
            <p:nvSpPr>
              <p:cNvPr id="580" name="Google Shape;580;p7"/>
              <p:cNvSpPr txBox="1"/>
              <p:nvPr/>
            </p:nvSpPr>
            <p:spPr>
              <a:xfrm>
                <a:off x="2562700" y="838445"/>
                <a:ext cx="3097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Y</a:t>
                </a:r>
                <a:endParaRPr/>
              </a:p>
            </p:txBody>
          </p:sp>
          <p:sp>
            <p:nvSpPr>
              <p:cNvPr id="581" name="Google Shape;581;p7"/>
              <p:cNvSpPr txBox="1"/>
              <p:nvPr/>
            </p:nvSpPr>
            <p:spPr>
              <a:xfrm>
                <a:off x="2069597" y="822128"/>
                <a:ext cx="47916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(+)</a:t>
                </a:r>
                <a:endParaRPr/>
              </a:p>
            </p:txBody>
          </p:sp>
          <p:sp>
            <p:nvSpPr>
              <p:cNvPr id="582" name="Google Shape;582;p7"/>
              <p:cNvSpPr txBox="1"/>
              <p:nvPr/>
            </p:nvSpPr>
            <p:spPr>
              <a:xfrm>
                <a:off x="3875700" y="1736476"/>
                <a:ext cx="4630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(+)</a:t>
                </a:r>
                <a:endParaRPr/>
              </a:p>
            </p:txBody>
          </p:sp>
          <p:sp>
            <p:nvSpPr>
              <p:cNvPr id="583" name="Google Shape;583;p7"/>
              <p:cNvSpPr txBox="1"/>
              <p:nvPr/>
            </p:nvSpPr>
            <p:spPr>
              <a:xfrm>
                <a:off x="609600" y="1736476"/>
                <a:ext cx="46575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(–)</a:t>
                </a:r>
                <a:endParaRPr/>
              </a:p>
            </p:txBody>
          </p:sp>
          <p:sp>
            <p:nvSpPr>
              <p:cNvPr id="584" name="Google Shape;584;p7"/>
              <p:cNvSpPr txBox="1"/>
              <p:nvPr/>
            </p:nvSpPr>
            <p:spPr>
              <a:xfrm>
                <a:off x="2090093" y="3120427"/>
                <a:ext cx="4381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FFFF00"/>
                    </a:solidFill>
                    <a:latin typeface="Arial"/>
                    <a:ea typeface="Arial"/>
                    <a:cs typeface="Arial"/>
                    <a:sym typeface="Arial"/>
                  </a:rPr>
                  <a:t>(–) </a:t>
                </a:r>
                <a:endParaRPr/>
              </a:p>
            </p:txBody>
          </p:sp>
          <p:sp>
            <p:nvSpPr>
              <p:cNvPr id="585" name="Google Shape;585;p7"/>
              <p:cNvSpPr txBox="1"/>
              <p:nvPr/>
            </p:nvSpPr>
            <p:spPr>
              <a:xfrm>
                <a:off x="1698611" y="2133255"/>
                <a:ext cx="33534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F</a:t>
                </a:r>
                <a:r>
                  <a:rPr b="1" baseline="-25000" lang="en-US" sz="14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1</a:t>
                </a:r>
                <a:endParaRPr/>
              </a:p>
            </p:txBody>
          </p:sp>
          <p:sp>
            <p:nvSpPr>
              <p:cNvPr id="586" name="Google Shape;586;p7"/>
              <p:cNvSpPr/>
              <p:nvPr/>
            </p:nvSpPr>
            <p:spPr>
              <a:xfrm>
                <a:off x="1827698" y="2083497"/>
                <a:ext cx="73152" cy="73152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70C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  <p:sp>
            <p:nvSpPr>
              <p:cNvPr id="587" name="Google Shape;587;p7"/>
              <p:cNvSpPr txBox="1"/>
              <p:nvPr/>
            </p:nvSpPr>
            <p:spPr>
              <a:xfrm>
                <a:off x="980496" y="2133255"/>
                <a:ext cx="42992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2F</a:t>
                </a:r>
                <a:r>
                  <a:rPr b="1" baseline="-25000" lang="en-US" sz="14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1</a:t>
                </a:r>
                <a:endParaRPr/>
              </a:p>
            </p:txBody>
          </p:sp>
          <p:sp>
            <p:nvSpPr>
              <p:cNvPr id="588" name="Google Shape;588;p7"/>
              <p:cNvSpPr/>
              <p:nvPr/>
            </p:nvSpPr>
            <p:spPr>
              <a:xfrm>
                <a:off x="1154233" y="2080417"/>
                <a:ext cx="73152" cy="73152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70C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  <p:sp>
            <p:nvSpPr>
              <p:cNvPr id="589" name="Google Shape;589;p7"/>
              <p:cNvSpPr txBox="1"/>
              <p:nvPr/>
            </p:nvSpPr>
            <p:spPr>
              <a:xfrm>
                <a:off x="3729652" y="2133255"/>
                <a:ext cx="33534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F</a:t>
                </a:r>
                <a:r>
                  <a:rPr b="1" baseline="-25000" lang="en-US" sz="14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1</a:t>
                </a:r>
                <a:endParaRPr/>
              </a:p>
            </p:txBody>
          </p:sp>
          <p:sp>
            <p:nvSpPr>
              <p:cNvPr id="590" name="Google Shape;590;p7"/>
              <p:cNvSpPr/>
              <p:nvPr/>
            </p:nvSpPr>
            <p:spPr>
              <a:xfrm>
                <a:off x="3853474" y="2083348"/>
                <a:ext cx="73152" cy="73152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70C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  <p:sp>
            <p:nvSpPr>
              <p:cNvPr id="591" name="Google Shape;591;p7"/>
              <p:cNvSpPr txBox="1"/>
              <p:nvPr/>
            </p:nvSpPr>
            <p:spPr>
              <a:xfrm>
                <a:off x="3017866" y="2133255"/>
                <a:ext cx="42992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2F</a:t>
                </a:r>
                <a:r>
                  <a:rPr b="1" baseline="-25000" lang="en-US" sz="14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1</a:t>
                </a:r>
                <a:endParaRPr/>
              </a:p>
            </p:txBody>
          </p:sp>
          <p:sp>
            <p:nvSpPr>
              <p:cNvPr id="592" name="Google Shape;592;p7"/>
              <p:cNvSpPr/>
              <p:nvPr/>
            </p:nvSpPr>
            <p:spPr>
              <a:xfrm>
                <a:off x="3178789" y="2083443"/>
                <a:ext cx="73152" cy="73152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70C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  <p:cxnSp>
            <p:nvCxnSpPr>
              <p:cNvPr id="593" name="Google Shape;593;p7"/>
              <p:cNvCxnSpPr/>
              <p:nvPr/>
            </p:nvCxnSpPr>
            <p:spPr>
              <a:xfrm>
                <a:off x="2539503" y="903842"/>
                <a:ext cx="0" cy="2427108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triangle"/>
                <a:tailEnd len="med" w="med" type="triangle"/>
              </a:ln>
            </p:spPr>
          </p:cxnSp>
          <p:sp>
            <p:nvSpPr>
              <p:cNvPr id="594" name="Google Shape;594;p7"/>
              <p:cNvSpPr txBox="1"/>
              <p:nvPr/>
            </p:nvSpPr>
            <p:spPr>
              <a:xfrm>
                <a:off x="2458979" y="2133255"/>
                <a:ext cx="32412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O</a:t>
                </a:r>
                <a:endParaRPr/>
              </a:p>
            </p:txBody>
          </p:sp>
          <p:sp>
            <p:nvSpPr>
              <p:cNvPr id="595" name="Google Shape;595;p7"/>
              <p:cNvSpPr/>
              <p:nvPr/>
            </p:nvSpPr>
            <p:spPr>
              <a:xfrm>
                <a:off x="2502408" y="2089734"/>
                <a:ext cx="73152" cy="73152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70C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</p:grpSp>
        <p:grpSp>
          <p:nvGrpSpPr>
            <p:cNvPr id="596" name="Google Shape;596;p7"/>
            <p:cNvGrpSpPr/>
            <p:nvPr/>
          </p:nvGrpSpPr>
          <p:grpSpPr>
            <a:xfrm>
              <a:off x="5737876" y="1237606"/>
              <a:ext cx="532434" cy="1659018"/>
              <a:chOff x="7924800" y="1231900"/>
              <a:chExt cx="752220" cy="3125131"/>
            </a:xfrm>
          </p:grpSpPr>
          <p:grpSp>
            <p:nvGrpSpPr>
              <p:cNvPr id="597" name="Google Shape;597;p7"/>
              <p:cNvGrpSpPr/>
              <p:nvPr/>
            </p:nvGrpSpPr>
            <p:grpSpPr>
              <a:xfrm>
                <a:off x="8011792" y="1333500"/>
                <a:ext cx="665228" cy="2937702"/>
                <a:chOff x="1652757" y="2129735"/>
                <a:chExt cx="665228" cy="2937702"/>
              </a:xfrm>
            </p:grpSpPr>
            <p:cxnSp>
              <p:nvCxnSpPr>
                <p:cNvPr id="598" name="Google Shape;598;p7"/>
                <p:cNvCxnSpPr/>
                <p:nvPr/>
              </p:nvCxnSpPr>
              <p:spPr>
                <a:xfrm>
                  <a:off x="2226545" y="3581400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599" name="Google Shape;599;p7"/>
                <p:cNvCxnSpPr/>
                <p:nvPr/>
              </p:nvCxnSpPr>
              <p:spPr>
                <a:xfrm>
                  <a:off x="2218373" y="3429000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0" name="Google Shape;600;p7"/>
                <p:cNvCxnSpPr/>
                <p:nvPr/>
              </p:nvCxnSpPr>
              <p:spPr>
                <a:xfrm>
                  <a:off x="2219802" y="373221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1" name="Google Shape;601;p7"/>
                <p:cNvCxnSpPr/>
                <p:nvPr/>
              </p:nvCxnSpPr>
              <p:spPr>
                <a:xfrm>
                  <a:off x="2207894" y="3276600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2" name="Google Shape;602;p7"/>
                <p:cNvCxnSpPr/>
                <p:nvPr/>
              </p:nvCxnSpPr>
              <p:spPr>
                <a:xfrm>
                  <a:off x="2207216" y="388461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3" name="Google Shape;603;p7"/>
                <p:cNvCxnSpPr/>
                <p:nvPr/>
              </p:nvCxnSpPr>
              <p:spPr>
                <a:xfrm>
                  <a:off x="2175784" y="403701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4" name="Google Shape;604;p7"/>
                <p:cNvCxnSpPr/>
                <p:nvPr/>
              </p:nvCxnSpPr>
              <p:spPr>
                <a:xfrm>
                  <a:off x="2173675" y="3124200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5" name="Google Shape;605;p7"/>
                <p:cNvCxnSpPr/>
                <p:nvPr/>
              </p:nvCxnSpPr>
              <p:spPr>
                <a:xfrm>
                  <a:off x="2138908" y="2971800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6" name="Google Shape;606;p7"/>
                <p:cNvCxnSpPr/>
                <p:nvPr/>
              </p:nvCxnSpPr>
              <p:spPr>
                <a:xfrm>
                  <a:off x="2139009" y="418941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7" name="Google Shape;607;p7"/>
                <p:cNvCxnSpPr/>
                <p:nvPr/>
              </p:nvCxnSpPr>
              <p:spPr>
                <a:xfrm>
                  <a:off x="2081859" y="434181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8" name="Google Shape;608;p7"/>
                <p:cNvCxnSpPr/>
                <p:nvPr/>
              </p:nvCxnSpPr>
              <p:spPr>
                <a:xfrm>
                  <a:off x="2025818" y="447371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09" name="Google Shape;609;p7"/>
                <p:cNvCxnSpPr/>
                <p:nvPr/>
              </p:nvCxnSpPr>
              <p:spPr>
                <a:xfrm>
                  <a:off x="2088528" y="2819400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0" name="Google Shape;610;p7"/>
                <p:cNvCxnSpPr/>
                <p:nvPr/>
              </p:nvCxnSpPr>
              <p:spPr>
                <a:xfrm>
                  <a:off x="2033216" y="2698060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1" name="Google Shape;611;p7"/>
                <p:cNvCxnSpPr/>
                <p:nvPr/>
              </p:nvCxnSpPr>
              <p:spPr>
                <a:xfrm>
                  <a:off x="1982416" y="2583760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2" name="Google Shape;612;p7"/>
                <p:cNvCxnSpPr/>
                <p:nvPr/>
              </p:nvCxnSpPr>
              <p:spPr>
                <a:xfrm>
                  <a:off x="1925266" y="2482160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3" name="Google Shape;613;p7"/>
                <p:cNvCxnSpPr/>
                <p:nvPr/>
              </p:nvCxnSpPr>
              <p:spPr>
                <a:xfrm>
                  <a:off x="1981368" y="458166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4" name="Google Shape;614;p7"/>
                <p:cNvCxnSpPr/>
                <p:nvPr/>
              </p:nvCxnSpPr>
              <p:spPr>
                <a:xfrm>
                  <a:off x="1930568" y="468961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5" name="Google Shape;615;p7"/>
                <p:cNvCxnSpPr/>
                <p:nvPr/>
              </p:nvCxnSpPr>
              <p:spPr>
                <a:xfrm>
                  <a:off x="1867068" y="479121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6" name="Google Shape;616;p7"/>
                <p:cNvCxnSpPr/>
                <p:nvPr/>
              </p:nvCxnSpPr>
              <p:spPr>
                <a:xfrm>
                  <a:off x="1790076" y="489281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7" name="Google Shape;617;p7"/>
                <p:cNvCxnSpPr/>
                <p:nvPr/>
              </p:nvCxnSpPr>
              <p:spPr>
                <a:xfrm>
                  <a:off x="1717845" y="498806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8" name="Google Shape;618;p7"/>
                <p:cNvCxnSpPr/>
                <p:nvPr/>
              </p:nvCxnSpPr>
              <p:spPr>
                <a:xfrm>
                  <a:off x="1652757" y="5067437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19" name="Google Shape;619;p7"/>
                <p:cNvCxnSpPr/>
                <p:nvPr/>
              </p:nvCxnSpPr>
              <p:spPr>
                <a:xfrm>
                  <a:off x="1865736" y="2386910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20" name="Google Shape;620;p7"/>
                <p:cNvCxnSpPr/>
                <p:nvPr/>
              </p:nvCxnSpPr>
              <p:spPr>
                <a:xfrm>
                  <a:off x="1806205" y="2301185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21" name="Google Shape;621;p7"/>
                <p:cNvCxnSpPr/>
                <p:nvPr/>
              </p:nvCxnSpPr>
              <p:spPr>
                <a:xfrm>
                  <a:off x="1737148" y="2210698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22" name="Google Shape;622;p7"/>
                <p:cNvCxnSpPr/>
                <p:nvPr/>
              </p:nvCxnSpPr>
              <p:spPr>
                <a:xfrm>
                  <a:off x="1665711" y="2129735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623" name="Google Shape;623;p7"/>
              <p:cNvSpPr/>
              <p:nvPr/>
            </p:nvSpPr>
            <p:spPr>
              <a:xfrm>
                <a:off x="7924800" y="1231900"/>
                <a:ext cx="647237" cy="3125131"/>
              </a:xfrm>
              <a:custGeom>
                <a:rect b="b" l="l" r="r" t="t"/>
                <a:pathLst>
                  <a:path extrusionOk="0" h="3125131" w="647237">
                    <a:moveTo>
                      <a:pt x="3" y="0"/>
                    </a:moveTo>
                    <a:cubicBezTo>
                      <a:pt x="414420" y="414419"/>
                      <a:pt x="647237" y="976491"/>
                      <a:pt x="647236" y="1562566"/>
                    </a:cubicBezTo>
                    <a:cubicBezTo>
                      <a:pt x="647236" y="2148642"/>
                      <a:pt x="414418" y="2710713"/>
                      <a:pt x="0" y="3125131"/>
                    </a:cubicBezTo>
                  </a:path>
                </a:pathLst>
              </a:cu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</p:grpSp>
      </p:grpSp>
      <p:grpSp>
        <p:nvGrpSpPr>
          <p:cNvPr id="624" name="Google Shape;624;p7"/>
          <p:cNvGrpSpPr/>
          <p:nvPr/>
        </p:nvGrpSpPr>
        <p:grpSpPr>
          <a:xfrm>
            <a:off x="1460206" y="2608935"/>
            <a:ext cx="1395181" cy="338554"/>
            <a:chOff x="5782353" y="1400460"/>
            <a:chExt cx="1429738" cy="338554"/>
          </a:xfrm>
        </p:grpSpPr>
        <p:sp>
          <p:nvSpPr>
            <p:cNvPr id="625" name="Google Shape;625;p7"/>
            <p:cNvSpPr/>
            <p:nvPr/>
          </p:nvSpPr>
          <p:spPr>
            <a:xfrm>
              <a:off x="5851759" y="1410276"/>
              <a:ext cx="1302469" cy="318923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5782353" y="1400460"/>
              <a:ext cx="1429738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Optical centre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200313\Desktop\Backgrounds-For-Plain-Black-Wallpaper-Desktop-Background-Hd-Pics-Mobile.jpg" id="631" name="Google Shape;6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17" y="-67678"/>
            <a:ext cx="9384635" cy="5278857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8"/>
          <p:cNvSpPr/>
          <p:nvPr/>
        </p:nvSpPr>
        <p:spPr>
          <a:xfrm>
            <a:off x="73942" y="666750"/>
            <a:ext cx="4193258" cy="4362375"/>
          </a:xfrm>
          <a:prstGeom prst="rect">
            <a:avLst/>
          </a:prstGeom>
          <a:solidFill>
            <a:schemeClr val="dk1">
              <a:alpha val="29803"/>
            </a:schemeClr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8"/>
          <p:cNvSpPr/>
          <p:nvPr/>
        </p:nvSpPr>
        <p:spPr>
          <a:xfrm>
            <a:off x="152400" y="56243"/>
            <a:ext cx="484245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Cartesian sign convention</a:t>
            </a:r>
            <a:endParaRPr/>
          </a:p>
        </p:txBody>
      </p:sp>
      <p:sp>
        <p:nvSpPr>
          <p:cNvPr id="634" name="Google Shape;634;p8"/>
          <p:cNvSpPr txBox="1"/>
          <p:nvPr/>
        </p:nvSpPr>
        <p:spPr>
          <a:xfrm>
            <a:off x="4191000" y="666750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1.	Object should be always to the left of the mirror.</a:t>
            </a:r>
            <a:endParaRPr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35" name="Google Shape;635;p8"/>
          <p:cNvSpPr txBox="1"/>
          <p:nvPr/>
        </p:nvSpPr>
        <p:spPr>
          <a:xfrm>
            <a:off x="4191000" y="1333500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	All distances parallel to principal axis are measured from the optical centre of the mirror.  </a:t>
            </a:r>
            <a:endParaRPr b="0"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36" name="Google Shape;636;p8"/>
          <p:cNvSpPr txBox="1"/>
          <p:nvPr/>
        </p:nvSpPr>
        <p:spPr>
          <a:xfrm>
            <a:off x="4191000" y="2000250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3.	The distances to the right of origin are +ve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The distances to the left of origin are –ve  </a:t>
            </a:r>
            <a:endParaRPr b="0"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37" name="Google Shape;637;p8"/>
          <p:cNvSpPr txBox="1"/>
          <p:nvPr/>
        </p:nvSpPr>
        <p:spPr>
          <a:xfrm>
            <a:off x="4191000" y="2667000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4.	The distances measured perpendicular to and above the principal axis are +ve </a:t>
            </a:r>
            <a:endParaRPr/>
          </a:p>
        </p:txBody>
      </p:sp>
      <p:sp>
        <p:nvSpPr>
          <p:cNvPr id="638" name="Google Shape;638;p8"/>
          <p:cNvSpPr txBox="1"/>
          <p:nvPr/>
        </p:nvSpPr>
        <p:spPr>
          <a:xfrm>
            <a:off x="4191000" y="3333750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5.	The distances measured perpendicular to and  below the principal axis are –ve</a:t>
            </a:r>
            <a:endParaRPr/>
          </a:p>
        </p:txBody>
      </p:sp>
      <p:sp>
        <p:nvSpPr>
          <p:cNvPr id="639" name="Google Shape;639;p8"/>
          <p:cNvSpPr txBox="1"/>
          <p:nvPr/>
        </p:nvSpPr>
        <p:spPr>
          <a:xfrm>
            <a:off x="4191000" y="3982819"/>
            <a:ext cx="39297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6.	Focal length of concave mirror is –ve</a:t>
            </a:r>
            <a:endParaRPr b="0"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40" name="Google Shape;640;p8"/>
          <p:cNvSpPr txBox="1"/>
          <p:nvPr/>
        </p:nvSpPr>
        <p:spPr>
          <a:xfrm>
            <a:off x="4539342" y="4357790"/>
            <a:ext cx="3581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Focal length of convex mirror is +ve</a:t>
            </a:r>
            <a:endParaRPr b="0"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641" name="Google Shape;641;p8"/>
          <p:cNvGrpSpPr/>
          <p:nvPr/>
        </p:nvGrpSpPr>
        <p:grpSpPr>
          <a:xfrm>
            <a:off x="228600" y="1594488"/>
            <a:ext cx="3667559" cy="2653662"/>
            <a:chOff x="-276659" y="3340541"/>
            <a:chExt cx="3667559" cy="2653662"/>
          </a:xfrm>
        </p:grpSpPr>
        <p:cxnSp>
          <p:nvCxnSpPr>
            <p:cNvPr id="642" name="Google Shape;642;p8"/>
            <p:cNvCxnSpPr/>
            <p:nvPr/>
          </p:nvCxnSpPr>
          <p:spPr>
            <a:xfrm>
              <a:off x="-276659" y="4622602"/>
              <a:ext cx="3291235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643" name="Google Shape;643;p8"/>
            <p:cNvCxnSpPr/>
            <p:nvPr/>
          </p:nvCxnSpPr>
          <p:spPr>
            <a:xfrm>
              <a:off x="2463303" y="3418442"/>
              <a:ext cx="0" cy="246888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644" name="Google Shape;644;p8"/>
            <p:cNvSpPr txBox="1"/>
            <p:nvPr/>
          </p:nvSpPr>
          <p:spPr>
            <a:xfrm>
              <a:off x="2821878" y="4751607"/>
              <a:ext cx="32412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X</a:t>
              </a:r>
              <a:endParaRPr b="1" sz="14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645" name="Google Shape;645;p8"/>
            <p:cNvSpPr txBox="1"/>
            <p:nvPr/>
          </p:nvSpPr>
          <p:spPr>
            <a:xfrm>
              <a:off x="2518040" y="3340541"/>
              <a:ext cx="3097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Y</a:t>
              </a:r>
              <a:endParaRPr b="1" sz="14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646" name="Google Shape;646;p8"/>
            <p:cNvSpPr txBox="1"/>
            <p:nvPr/>
          </p:nvSpPr>
          <p:spPr>
            <a:xfrm>
              <a:off x="1993398" y="3340541"/>
              <a:ext cx="4115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(+)</a:t>
              </a:r>
              <a:endParaRPr b="1" sz="14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647" name="Google Shape;647;p8"/>
            <p:cNvSpPr txBox="1"/>
            <p:nvPr/>
          </p:nvSpPr>
          <p:spPr>
            <a:xfrm>
              <a:off x="2927820" y="4251076"/>
              <a:ext cx="4630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(+)</a:t>
              </a:r>
              <a:endParaRPr b="1" sz="14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648" name="Google Shape;648;p8"/>
            <p:cNvSpPr txBox="1"/>
            <p:nvPr/>
          </p:nvSpPr>
          <p:spPr>
            <a:xfrm>
              <a:off x="-177800" y="4251076"/>
              <a:ext cx="39413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(-)</a:t>
              </a:r>
              <a:endParaRPr b="1" sz="14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649" name="Google Shape;649;p8"/>
            <p:cNvSpPr txBox="1"/>
            <p:nvPr/>
          </p:nvSpPr>
          <p:spPr>
            <a:xfrm>
              <a:off x="2074224" y="5686426"/>
              <a:ext cx="3983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(-)</a:t>
              </a:r>
              <a:endParaRPr b="1" sz="14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</p:grpSp>
      <p:grpSp>
        <p:nvGrpSpPr>
          <p:cNvPr id="650" name="Google Shape;650;p8"/>
          <p:cNvGrpSpPr/>
          <p:nvPr/>
        </p:nvGrpSpPr>
        <p:grpSpPr>
          <a:xfrm>
            <a:off x="585769" y="1762572"/>
            <a:ext cx="2762573" cy="2343848"/>
            <a:chOff x="1957064" y="-4379274"/>
            <a:chExt cx="2762573" cy="2343848"/>
          </a:xfrm>
        </p:grpSpPr>
        <p:grpSp>
          <p:nvGrpSpPr>
            <p:cNvPr id="651" name="Google Shape;651;p8"/>
            <p:cNvGrpSpPr/>
            <p:nvPr/>
          </p:nvGrpSpPr>
          <p:grpSpPr>
            <a:xfrm>
              <a:off x="2093870" y="-3876830"/>
              <a:ext cx="2248193" cy="1219200"/>
              <a:chOff x="7628522" y="-3973798"/>
              <a:chExt cx="1648420" cy="1219200"/>
            </a:xfrm>
          </p:grpSpPr>
          <p:grpSp>
            <p:nvGrpSpPr>
              <p:cNvPr id="652" name="Google Shape;652;p8"/>
              <p:cNvGrpSpPr/>
              <p:nvPr/>
            </p:nvGrpSpPr>
            <p:grpSpPr>
              <a:xfrm>
                <a:off x="7628522" y="-3972604"/>
                <a:ext cx="1648420" cy="1216362"/>
                <a:chOff x="4766104" y="987334"/>
                <a:chExt cx="1648420" cy="1216362"/>
              </a:xfrm>
            </p:grpSpPr>
            <p:cxnSp>
              <p:nvCxnSpPr>
                <p:cNvPr id="653" name="Google Shape;653;p8"/>
                <p:cNvCxnSpPr/>
                <p:nvPr/>
              </p:nvCxnSpPr>
              <p:spPr>
                <a:xfrm>
                  <a:off x="4766104" y="1290546"/>
                  <a:ext cx="1594167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54" name="Google Shape;654;p8"/>
                <p:cNvCxnSpPr/>
                <p:nvPr/>
              </p:nvCxnSpPr>
              <p:spPr>
                <a:xfrm>
                  <a:off x="4768604" y="1898896"/>
                  <a:ext cx="1645920" cy="1588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55" name="Google Shape;655;p8"/>
                <p:cNvCxnSpPr/>
                <p:nvPr/>
              </p:nvCxnSpPr>
              <p:spPr>
                <a:xfrm>
                  <a:off x="4767354" y="987334"/>
                  <a:ext cx="1515347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56" name="Google Shape;656;p8"/>
                <p:cNvCxnSpPr/>
                <p:nvPr/>
              </p:nvCxnSpPr>
              <p:spPr>
                <a:xfrm>
                  <a:off x="4768604" y="2203696"/>
                  <a:ext cx="1575718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57" name="Google Shape;657;p8"/>
                <p:cNvCxnSpPr/>
                <p:nvPr/>
              </p:nvCxnSpPr>
              <p:spPr>
                <a:xfrm>
                  <a:off x="4768604" y="1594096"/>
                  <a:ext cx="1645920" cy="1588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658" name="Google Shape;658;p8"/>
              <p:cNvGrpSpPr/>
              <p:nvPr/>
            </p:nvGrpSpPr>
            <p:grpSpPr>
              <a:xfrm>
                <a:off x="7769396" y="-3973798"/>
                <a:ext cx="91441" cy="1219200"/>
                <a:chOff x="4906978" y="986140"/>
                <a:chExt cx="91441" cy="1219200"/>
              </a:xfrm>
            </p:grpSpPr>
            <p:cxnSp>
              <p:nvCxnSpPr>
                <p:cNvPr id="659" name="Google Shape;659;p8"/>
                <p:cNvCxnSpPr/>
                <p:nvPr/>
              </p:nvCxnSpPr>
              <p:spPr>
                <a:xfrm>
                  <a:off x="4906978" y="986140"/>
                  <a:ext cx="91440" cy="1588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660" name="Google Shape;660;p8"/>
                <p:cNvCxnSpPr/>
                <p:nvPr/>
              </p:nvCxnSpPr>
              <p:spPr>
                <a:xfrm>
                  <a:off x="4906979" y="1289352"/>
                  <a:ext cx="91440" cy="1588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661" name="Google Shape;661;p8"/>
                <p:cNvCxnSpPr/>
                <p:nvPr/>
              </p:nvCxnSpPr>
              <p:spPr>
                <a:xfrm>
                  <a:off x="4906979" y="1594152"/>
                  <a:ext cx="91440" cy="1588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662" name="Google Shape;662;p8"/>
                <p:cNvCxnSpPr/>
                <p:nvPr/>
              </p:nvCxnSpPr>
              <p:spPr>
                <a:xfrm>
                  <a:off x="4906979" y="1898952"/>
                  <a:ext cx="91440" cy="1588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663" name="Google Shape;663;p8"/>
                <p:cNvCxnSpPr/>
                <p:nvPr/>
              </p:nvCxnSpPr>
              <p:spPr>
                <a:xfrm>
                  <a:off x="4906979" y="2203752"/>
                  <a:ext cx="91440" cy="1588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</p:grpSp>
        </p:grpSp>
        <p:cxnSp>
          <p:nvCxnSpPr>
            <p:cNvPr id="664" name="Google Shape;664;p8"/>
            <p:cNvCxnSpPr/>
            <p:nvPr/>
          </p:nvCxnSpPr>
          <p:spPr>
            <a:xfrm flipH="1">
              <a:off x="2644140" y="-3876830"/>
              <a:ext cx="1504620" cy="114887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lg" w="lg" type="stealth"/>
            </a:ln>
          </p:spPr>
        </p:cxnSp>
        <p:sp>
          <p:nvSpPr>
            <p:cNvPr id="665" name="Google Shape;665;p8"/>
            <p:cNvSpPr txBox="1"/>
            <p:nvPr/>
          </p:nvSpPr>
          <p:spPr>
            <a:xfrm>
              <a:off x="1957064" y="-3261768"/>
              <a:ext cx="29367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</a:t>
              </a:r>
              <a:endParaRPr b="1" baseline="-25000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194560" y="-3309960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grpSp>
          <p:nvGrpSpPr>
            <p:cNvPr id="667" name="Google Shape;667;p8"/>
            <p:cNvGrpSpPr/>
            <p:nvPr/>
          </p:nvGrpSpPr>
          <p:grpSpPr>
            <a:xfrm>
              <a:off x="3694826" y="-4379274"/>
              <a:ext cx="745477" cy="2343848"/>
              <a:chOff x="7924800" y="1231900"/>
              <a:chExt cx="745477" cy="3125131"/>
            </a:xfrm>
          </p:grpSpPr>
          <p:sp>
            <p:nvSpPr>
              <p:cNvPr id="668" name="Google Shape;668;p8"/>
              <p:cNvSpPr/>
              <p:nvPr/>
            </p:nvSpPr>
            <p:spPr>
              <a:xfrm>
                <a:off x="7924800" y="1231900"/>
                <a:ext cx="647237" cy="3125131"/>
              </a:xfrm>
              <a:custGeom>
                <a:rect b="b" l="l" r="r" t="t"/>
                <a:pathLst>
                  <a:path extrusionOk="0" h="3125131" w="647237">
                    <a:moveTo>
                      <a:pt x="3" y="0"/>
                    </a:moveTo>
                    <a:cubicBezTo>
                      <a:pt x="414420" y="414419"/>
                      <a:pt x="647237" y="976491"/>
                      <a:pt x="647236" y="1562566"/>
                    </a:cubicBezTo>
                    <a:cubicBezTo>
                      <a:pt x="647236" y="2148642"/>
                      <a:pt x="414418" y="2710713"/>
                      <a:pt x="0" y="3125131"/>
                    </a:cubicBezTo>
                  </a:path>
                </a:pathLst>
              </a:cu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  <p:grpSp>
            <p:nvGrpSpPr>
              <p:cNvPr id="669" name="Google Shape;669;p8"/>
              <p:cNvGrpSpPr/>
              <p:nvPr/>
            </p:nvGrpSpPr>
            <p:grpSpPr>
              <a:xfrm>
                <a:off x="8011792" y="1333500"/>
                <a:ext cx="658485" cy="2937702"/>
                <a:chOff x="1652757" y="2129735"/>
                <a:chExt cx="658485" cy="2937702"/>
              </a:xfrm>
            </p:grpSpPr>
            <p:cxnSp>
              <p:nvCxnSpPr>
                <p:cNvPr id="670" name="Google Shape;670;p8"/>
                <p:cNvCxnSpPr/>
                <p:nvPr/>
              </p:nvCxnSpPr>
              <p:spPr>
                <a:xfrm>
                  <a:off x="2216469" y="3581401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71" name="Google Shape;671;p8"/>
                <p:cNvCxnSpPr/>
                <p:nvPr/>
              </p:nvCxnSpPr>
              <p:spPr>
                <a:xfrm>
                  <a:off x="2218373" y="3429000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72" name="Google Shape;672;p8"/>
                <p:cNvCxnSpPr/>
                <p:nvPr/>
              </p:nvCxnSpPr>
              <p:spPr>
                <a:xfrm>
                  <a:off x="2219802" y="373221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73" name="Google Shape;673;p8"/>
                <p:cNvCxnSpPr/>
                <p:nvPr/>
              </p:nvCxnSpPr>
              <p:spPr>
                <a:xfrm>
                  <a:off x="2193608" y="3276601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74" name="Google Shape;674;p8"/>
                <p:cNvCxnSpPr/>
                <p:nvPr/>
              </p:nvCxnSpPr>
              <p:spPr>
                <a:xfrm>
                  <a:off x="2207216" y="388461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75" name="Google Shape;675;p8"/>
                <p:cNvCxnSpPr/>
                <p:nvPr/>
              </p:nvCxnSpPr>
              <p:spPr>
                <a:xfrm>
                  <a:off x="2175784" y="403701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76" name="Google Shape;676;p8"/>
                <p:cNvCxnSpPr/>
                <p:nvPr/>
              </p:nvCxnSpPr>
              <p:spPr>
                <a:xfrm>
                  <a:off x="2173675" y="3124200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77" name="Google Shape;677;p8"/>
                <p:cNvCxnSpPr/>
                <p:nvPr/>
              </p:nvCxnSpPr>
              <p:spPr>
                <a:xfrm>
                  <a:off x="2138908" y="2971800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78" name="Google Shape;678;p8"/>
                <p:cNvCxnSpPr/>
                <p:nvPr/>
              </p:nvCxnSpPr>
              <p:spPr>
                <a:xfrm>
                  <a:off x="2139009" y="418941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79" name="Google Shape;679;p8"/>
                <p:cNvCxnSpPr/>
                <p:nvPr/>
              </p:nvCxnSpPr>
              <p:spPr>
                <a:xfrm>
                  <a:off x="2081859" y="434181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80" name="Google Shape;680;p8"/>
                <p:cNvCxnSpPr/>
                <p:nvPr/>
              </p:nvCxnSpPr>
              <p:spPr>
                <a:xfrm>
                  <a:off x="2025818" y="447371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81" name="Google Shape;681;p8"/>
                <p:cNvCxnSpPr/>
                <p:nvPr/>
              </p:nvCxnSpPr>
              <p:spPr>
                <a:xfrm>
                  <a:off x="2081385" y="2819400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82" name="Google Shape;682;p8"/>
                <p:cNvCxnSpPr/>
                <p:nvPr/>
              </p:nvCxnSpPr>
              <p:spPr>
                <a:xfrm>
                  <a:off x="2033216" y="2698060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83" name="Google Shape;683;p8"/>
                <p:cNvCxnSpPr/>
                <p:nvPr/>
              </p:nvCxnSpPr>
              <p:spPr>
                <a:xfrm>
                  <a:off x="1972892" y="2583760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84" name="Google Shape;684;p8"/>
                <p:cNvCxnSpPr/>
                <p:nvPr/>
              </p:nvCxnSpPr>
              <p:spPr>
                <a:xfrm>
                  <a:off x="1925266" y="2482160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85" name="Google Shape;685;p8"/>
                <p:cNvCxnSpPr/>
                <p:nvPr/>
              </p:nvCxnSpPr>
              <p:spPr>
                <a:xfrm>
                  <a:off x="1981368" y="458166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86" name="Google Shape;686;p8"/>
                <p:cNvCxnSpPr/>
                <p:nvPr/>
              </p:nvCxnSpPr>
              <p:spPr>
                <a:xfrm>
                  <a:off x="1930568" y="468961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87" name="Google Shape;687;p8"/>
                <p:cNvCxnSpPr/>
                <p:nvPr/>
              </p:nvCxnSpPr>
              <p:spPr>
                <a:xfrm>
                  <a:off x="1867068" y="479121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88" name="Google Shape;688;p8"/>
                <p:cNvCxnSpPr/>
                <p:nvPr/>
              </p:nvCxnSpPr>
              <p:spPr>
                <a:xfrm>
                  <a:off x="1790076" y="489281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89" name="Google Shape;689;p8"/>
                <p:cNvCxnSpPr/>
                <p:nvPr/>
              </p:nvCxnSpPr>
              <p:spPr>
                <a:xfrm>
                  <a:off x="1717845" y="498806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90" name="Google Shape;690;p8"/>
                <p:cNvCxnSpPr/>
                <p:nvPr/>
              </p:nvCxnSpPr>
              <p:spPr>
                <a:xfrm>
                  <a:off x="1652757" y="5067437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91" name="Google Shape;691;p8"/>
                <p:cNvCxnSpPr/>
                <p:nvPr/>
              </p:nvCxnSpPr>
              <p:spPr>
                <a:xfrm>
                  <a:off x="1865736" y="2386910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92" name="Google Shape;692;p8"/>
                <p:cNvCxnSpPr/>
                <p:nvPr/>
              </p:nvCxnSpPr>
              <p:spPr>
                <a:xfrm>
                  <a:off x="1806205" y="2301185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93" name="Google Shape;693;p8"/>
                <p:cNvCxnSpPr/>
                <p:nvPr/>
              </p:nvCxnSpPr>
              <p:spPr>
                <a:xfrm>
                  <a:off x="1737148" y="2210698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94" name="Google Shape;694;p8"/>
                <p:cNvCxnSpPr/>
                <p:nvPr/>
              </p:nvCxnSpPr>
              <p:spPr>
                <a:xfrm>
                  <a:off x="1665711" y="2129735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sp>
          <p:nvSpPr>
            <p:cNvPr id="695" name="Google Shape;695;p8"/>
            <p:cNvSpPr txBox="1"/>
            <p:nvPr/>
          </p:nvSpPr>
          <p:spPr>
            <a:xfrm>
              <a:off x="3200450" y="-3261768"/>
              <a:ext cx="27122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</a:t>
              </a:r>
              <a:endParaRPr b="1" baseline="-25000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96" name="Google Shape;696;p8"/>
            <p:cNvSpPr txBox="1"/>
            <p:nvPr/>
          </p:nvSpPr>
          <p:spPr>
            <a:xfrm>
              <a:off x="4440393" y="-3261768"/>
              <a:ext cx="27924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</a:t>
              </a:r>
              <a:endParaRPr b="1" baseline="-25000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697" name="Google Shape;697;p8"/>
            <p:cNvCxnSpPr/>
            <p:nvPr/>
          </p:nvCxnSpPr>
          <p:spPr>
            <a:xfrm flipH="1">
              <a:off x="2463800" y="-3572030"/>
              <a:ext cx="1808346" cy="58753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lg" w="lg" type="stealth"/>
            </a:ln>
          </p:spPr>
        </p:cxnSp>
        <p:cxnSp>
          <p:nvCxnSpPr>
            <p:cNvPr id="698" name="Google Shape;698;p8"/>
            <p:cNvCxnSpPr/>
            <p:nvPr/>
          </p:nvCxnSpPr>
          <p:spPr>
            <a:xfrm rot="10800000">
              <a:off x="2622550" y="-3762375"/>
              <a:ext cx="1594959" cy="1091671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lg" w="lg" type="stealth"/>
            </a:ln>
          </p:spPr>
        </p:cxnSp>
        <p:cxnSp>
          <p:nvCxnSpPr>
            <p:cNvPr id="699" name="Google Shape;699;p8"/>
            <p:cNvCxnSpPr/>
            <p:nvPr/>
          </p:nvCxnSpPr>
          <p:spPr>
            <a:xfrm rot="10800000">
              <a:off x="2512836" y="-3526204"/>
              <a:ext cx="1788026" cy="56213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lg" w="lg" type="stealth"/>
            </a:ln>
          </p:spPr>
        </p:cxnSp>
        <p:cxnSp>
          <p:nvCxnSpPr>
            <p:cNvPr id="700" name="Google Shape;700;p8"/>
            <p:cNvCxnSpPr/>
            <p:nvPr/>
          </p:nvCxnSpPr>
          <p:spPr>
            <a:xfrm rot="10800000">
              <a:off x="2573626" y="-3267230"/>
              <a:ext cx="1742169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lg" w="lg" type="stealth"/>
            </a:ln>
          </p:spPr>
        </p:cxnSp>
        <p:sp>
          <p:nvSpPr>
            <p:cNvPr id="701" name="Google Shape;701;p8"/>
            <p:cNvSpPr/>
            <p:nvPr/>
          </p:nvSpPr>
          <p:spPr>
            <a:xfrm>
              <a:off x="3298315" y="-3309960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4296343" y="-3309960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</p:grpSp>
      <p:grpSp>
        <p:nvGrpSpPr>
          <p:cNvPr id="703" name="Google Shape;703;p8"/>
          <p:cNvGrpSpPr/>
          <p:nvPr/>
        </p:nvGrpSpPr>
        <p:grpSpPr>
          <a:xfrm>
            <a:off x="1972408" y="2863581"/>
            <a:ext cx="1009652" cy="1917969"/>
            <a:chOff x="2486023" y="1677262"/>
            <a:chExt cx="1009652" cy="1917969"/>
          </a:xfrm>
        </p:grpSpPr>
        <p:cxnSp>
          <p:nvCxnSpPr>
            <p:cNvPr id="704" name="Google Shape;704;p8"/>
            <p:cNvCxnSpPr>
              <a:endCxn id="701" idx="4"/>
            </p:cNvCxnSpPr>
            <p:nvPr/>
          </p:nvCxnSpPr>
          <p:spPr>
            <a:xfrm flipH="1" rot="10800000">
              <a:off x="2486055" y="1737007"/>
              <a:ext cx="300" cy="1775700"/>
            </a:xfrm>
            <a:prstGeom prst="straightConnector1">
              <a:avLst/>
            </a:prstGeom>
            <a:noFill/>
            <a:ln cap="flat" cmpd="sng" w="28575">
              <a:solidFill>
                <a:srgbClr val="FF00F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05" name="Google Shape;705;p8"/>
            <p:cNvCxnSpPr/>
            <p:nvPr/>
          </p:nvCxnSpPr>
          <p:spPr>
            <a:xfrm rot="10800000">
              <a:off x="3495675" y="1677262"/>
              <a:ext cx="0" cy="1835369"/>
            </a:xfrm>
            <a:prstGeom prst="straightConnector1">
              <a:avLst/>
            </a:prstGeom>
            <a:noFill/>
            <a:ln cap="flat" cmpd="sng" w="28575">
              <a:solidFill>
                <a:srgbClr val="FF00F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06" name="Google Shape;706;p8"/>
            <p:cNvCxnSpPr/>
            <p:nvPr/>
          </p:nvCxnSpPr>
          <p:spPr>
            <a:xfrm>
              <a:off x="2988943" y="2761079"/>
              <a:ext cx="0" cy="1005840"/>
            </a:xfrm>
            <a:prstGeom prst="straightConnector1">
              <a:avLst/>
            </a:prstGeom>
            <a:noFill/>
            <a:ln cap="flat" cmpd="sng" w="28575">
              <a:solidFill>
                <a:srgbClr val="FF00FF"/>
              </a:solidFill>
              <a:prstDash val="dash"/>
              <a:round/>
              <a:headEnd len="med" w="med" type="triangle"/>
              <a:tailEnd len="med" w="med" type="triangle"/>
            </a:ln>
          </p:spPr>
        </p:cxnSp>
        <p:sp>
          <p:nvSpPr>
            <p:cNvPr id="707" name="Google Shape;707;p8"/>
            <p:cNvSpPr txBox="1"/>
            <p:nvPr/>
          </p:nvSpPr>
          <p:spPr>
            <a:xfrm>
              <a:off x="2869266" y="3225899"/>
              <a:ext cx="2584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endParaRPr b="1" i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8" name="Google Shape;708;p8"/>
          <p:cNvGrpSpPr/>
          <p:nvPr/>
        </p:nvGrpSpPr>
        <p:grpSpPr>
          <a:xfrm>
            <a:off x="1552900" y="-8011952"/>
            <a:ext cx="7206342" cy="4419600"/>
            <a:chOff x="914400" y="-5734050"/>
            <a:chExt cx="7206342" cy="4419600"/>
          </a:xfrm>
        </p:grpSpPr>
        <p:sp>
          <p:nvSpPr>
            <p:cNvPr id="709" name="Google Shape;709;p8"/>
            <p:cNvSpPr/>
            <p:nvPr/>
          </p:nvSpPr>
          <p:spPr>
            <a:xfrm>
              <a:off x="914400" y="-5734050"/>
              <a:ext cx="7206342" cy="4419600"/>
            </a:xfrm>
            <a:prstGeom prst="rect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0" name="Google Shape;710;p8"/>
            <p:cNvCxnSpPr/>
            <p:nvPr/>
          </p:nvCxnSpPr>
          <p:spPr>
            <a:xfrm flipH="1">
              <a:off x="5944867" y="-5418914"/>
              <a:ext cx="1504620" cy="114887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lg" w="lg" type="stealth"/>
            </a:ln>
          </p:spPr>
        </p:cxnSp>
        <p:sp>
          <p:nvSpPr>
            <p:cNvPr id="711" name="Google Shape;711;p8"/>
            <p:cNvSpPr txBox="1"/>
            <p:nvPr/>
          </p:nvSpPr>
          <p:spPr>
            <a:xfrm>
              <a:off x="5257791" y="-4803852"/>
              <a:ext cx="29367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</a:t>
              </a:r>
              <a:endParaRPr b="1" baseline="-25000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12" name="Google Shape;712;p8"/>
            <p:cNvSpPr/>
            <p:nvPr/>
          </p:nvSpPr>
          <p:spPr>
            <a:xfrm>
              <a:off x="5495287" y="-4852044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713" name="Google Shape;713;p8"/>
            <p:cNvSpPr txBox="1"/>
            <p:nvPr/>
          </p:nvSpPr>
          <p:spPr>
            <a:xfrm>
              <a:off x="6501177" y="-4803852"/>
              <a:ext cx="27122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</a:t>
              </a:r>
              <a:endParaRPr b="1" baseline="-25000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14" name="Google Shape;714;p8"/>
            <p:cNvSpPr txBox="1"/>
            <p:nvPr/>
          </p:nvSpPr>
          <p:spPr>
            <a:xfrm>
              <a:off x="7741120" y="-4803852"/>
              <a:ext cx="27924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</a:t>
              </a:r>
              <a:endParaRPr b="1" baseline="-25000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715" name="Google Shape;715;p8"/>
            <p:cNvCxnSpPr/>
            <p:nvPr/>
          </p:nvCxnSpPr>
          <p:spPr>
            <a:xfrm flipH="1">
              <a:off x="5764527" y="-5114114"/>
              <a:ext cx="1808346" cy="58753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lg" w="lg" type="stealth"/>
            </a:ln>
          </p:spPr>
        </p:cxnSp>
        <p:cxnSp>
          <p:nvCxnSpPr>
            <p:cNvPr id="716" name="Google Shape;716;p8"/>
            <p:cNvCxnSpPr/>
            <p:nvPr/>
          </p:nvCxnSpPr>
          <p:spPr>
            <a:xfrm rot="10800000">
              <a:off x="5923277" y="-5304459"/>
              <a:ext cx="1594959" cy="1091671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lg" w="lg" type="stealth"/>
            </a:ln>
          </p:spPr>
        </p:cxnSp>
        <p:cxnSp>
          <p:nvCxnSpPr>
            <p:cNvPr id="717" name="Google Shape;717;p8"/>
            <p:cNvCxnSpPr/>
            <p:nvPr/>
          </p:nvCxnSpPr>
          <p:spPr>
            <a:xfrm rot="10800000">
              <a:off x="5813563" y="-5068288"/>
              <a:ext cx="1788026" cy="56213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lg" w="lg" type="stealth"/>
            </a:ln>
          </p:spPr>
        </p:cxnSp>
        <p:cxnSp>
          <p:nvCxnSpPr>
            <p:cNvPr id="718" name="Google Shape;718;p8"/>
            <p:cNvCxnSpPr/>
            <p:nvPr/>
          </p:nvCxnSpPr>
          <p:spPr>
            <a:xfrm rot="10800000">
              <a:off x="5874353" y="-4809314"/>
              <a:ext cx="1742169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lg" w="lg" type="stealth"/>
            </a:ln>
          </p:spPr>
        </p:cxnSp>
        <p:sp>
          <p:nvSpPr>
            <p:cNvPr id="719" name="Google Shape;719;p8"/>
            <p:cNvSpPr/>
            <p:nvPr/>
          </p:nvSpPr>
          <p:spPr>
            <a:xfrm>
              <a:off x="6599042" y="-4852044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7597070" y="-4852044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grpSp>
          <p:nvGrpSpPr>
            <p:cNvPr id="721" name="Google Shape;721;p8"/>
            <p:cNvGrpSpPr/>
            <p:nvPr/>
          </p:nvGrpSpPr>
          <p:grpSpPr>
            <a:xfrm>
              <a:off x="1350745" y="-4643001"/>
              <a:ext cx="4914042" cy="2343848"/>
              <a:chOff x="1350745" y="-4643001"/>
              <a:chExt cx="4914042" cy="2343848"/>
            </a:xfrm>
          </p:grpSpPr>
          <p:cxnSp>
            <p:nvCxnSpPr>
              <p:cNvPr id="722" name="Google Shape;722;p8"/>
              <p:cNvCxnSpPr/>
              <p:nvPr/>
            </p:nvCxnSpPr>
            <p:spPr>
              <a:xfrm>
                <a:off x="2609691" y="-3464613"/>
                <a:ext cx="3655096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23" name="Google Shape;723;p8"/>
              <p:cNvSpPr txBox="1"/>
              <p:nvPr/>
            </p:nvSpPr>
            <p:spPr>
              <a:xfrm>
                <a:off x="4275452" y="-3470095"/>
                <a:ext cx="26321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F</a:t>
                </a:r>
                <a:endParaRPr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grpSp>
            <p:nvGrpSpPr>
              <p:cNvPr id="724" name="Google Shape;724;p8"/>
              <p:cNvGrpSpPr/>
              <p:nvPr/>
            </p:nvGrpSpPr>
            <p:grpSpPr>
              <a:xfrm flipH="1">
                <a:off x="3346093" y="-3923356"/>
                <a:ext cx="1091148" cy="930762"/>
                <a:chOff x="5632725" y="3880331"/>
                <a:chExt cx="1091148" cy="930762"/>
              </a:xfrm>
            </p:grpSpPr>
            <p:cxnSp>
              <p:nvCxnSpPr>
                <p:cNvPr id="725" name="Google Shape;725;p8"/>
                <p:cNvCxnSpPr/>
                <p:nvPr/>
              </p:nvCxnSpPr>
              <p:spPr>
                <a:xfrm flipH="1" rot="10800000">
                  <a:off x="5636354" y="3880331"/>
                  <a:ext cx="965783" cy="459441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00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26" name="Google Shape;726;p8"/>
                <p:cNvCxnSpPr/>
                <p:nvPr/>
              </p:nvCxnSpPr>
              <p:spPr>
                <a:xfrm>
                  <a:off x="5637749" y="4338376"/>
                  <a:ext cx="993692" cy="47271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00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27" name="Google Shape;727;p8"/>
                <p:cNvCxnSpPr/>
                <p:nvPr/>
              </p:nvCxnSpPr>
              <p:spPr>
                <a:xfrm flipH="1" rot="10800000">
                  <a:off x="5632725" y="4097035"/>
                  <a:ext cx="1047054" cy="24636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00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28" name="Google Shape;728;p8"/>
                <p:cNvCxnSpPr/>
                <p:nvPr/>
              </p:nvCxnSpPr>
              <p:spPr>
                <a:xfrm>
                  <a:off x="5632725" y="4343400"/>
                  <a:ext cx="1050979" cy="24728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00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729" name="Google Shape;729;p8"/>
                <p:cNvCxnSpPr>
                  <a:endCxn id="730" idx="1"/>
                </p:cNvCxnSpPr>
                <p:nvPr/>
              </p:nvCxnSpPr>
              <p:spPr>
                <a:xfrm flipH="1" rot="10800000">
                  <a:off x="5649873" y="4332603"/>
                  <a:ext cx="1074000" cy="108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00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731" name="Google Shape;731;p8"/>
              <p:cNvCxnSpPr/>
              <p:nvPr/>
            </p:nvCxnSpPr>
            <p:spPr>
              <a:xfrm>
                <a:off x="1350745" y="-3691890"/>
                <a:ext cx="2014824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2" name="Google Shape;732;p8"/>
              <p:cNvCxnSpPr/>
              <p:nvPr/>
            </p:nvCxnSpPr>
            <p:spPr>
              <a:xfrm>
                <a:off x="1354155" y="-3211323"/>
                <a:ext cx="2036834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3" name="Google Shape;733;p8"/>
              <p:cNvCxnSpPr/>
              <p:nvPr/>
            </p:nvCxnSpPr>
            <p:spPr>
              <a:xfrm>
                <a:off x="1352450" y="-3945823"/>
                <a:ext cx="2066702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4" name="Google Shape;734;p8"/>
              <p:cNvCxnSpPr/>
              <p:nvPr/>
            </p:nvCxnSpPr>
            <p:spPr>
              <a:xfrm>
                <a:off x="1354155" y="-2994095"/>
                <a:ext cx="2080366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735" name="Google Shape;735;p8"/>
              <p:cNvGrpSpPr/>
              <p:nvPr/>
            </p:nvGrpSpPr>
            <p:grpSpPr>
              <a:xfrm>
                <a:off x="1542876" y="-3947017"/>
                <a:ext cx="124712" cy="952472"/>
                <a:chOff x="4906978" y="986140"/>
                <a:chExt cx="91441" cy="952472"/>
              </a:xfrm>
            </p:grpSpPr>
            <p:cxnSp>
              <p:nvCxnSpPr>
                <p:cNvPr id="736" name="Google Shape;736;p8"/>
                <p:cNvCxnSpPr/>
                <p:nvPr/>
              </p:nvCxnSpPr>
              <p:spPr>
                <a:xfrm>
                  <a:off x="4906978" y="986140"/>
                  <a:ext cx="91440" cy="1588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737" name="Google Shape;737;p8"/>
                <p:cNvCxnSpPr/>
                <p:nvPr/>
              </p:nvCxnSpPr>
              <p:spPr>
                <a:xfrm>
                  <a:off x="4906979" y="1241722"/>
                  <a:ext cx="91440" cy="1588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738" name="Google Shape;738;p8"/>
                <p:cNvCxnSpPr/>
                <p:nvPr/>
              </p:nvCxnSpPr>
              <p:spPr>
                <a:xfrm>
                  <a:off x="4906979" y="1470314"/>
                  <a:ext cx="91440" cy="1588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739" name="Google Shape;739;p8"/>
                <p:cNvCxnSpPr/>
                <p:nvPr/>
              </p:nvCxnSpPr>
              <p:spPr>
                <a:xfrm>
                  <a:off x="4906979" y="1722721"/>
                  <a:ext cx="91440" cy="1588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740" name="Google Shape;740;p8"/>
                <p:cNvCxnSpPr/>
                <p:nvPr/>
              </p:nvCxnSpPr>
              <p:spPr>
                <a:xfrm>
                  <a:off x="4906979" y="1937024"/>
                  <a:ext cx="91440" cy="1588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</p:grpSp>
          <p:sp>
            <p:nvSpPr>
              <p:cNvPr id="741" name="Google Shape;741;p8"/>
              <p:cNvSpPr/>
              <p:nvPr/>
            </p:nvSpPr>
            <p:spPr>
              <a:xfrm>
                <a:off x="4353423" y="-3518264"/>
                <a:ext cx="91440" cy="91440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  <p:cxnSp>
            <p:nvCxnSpPr>
              <p:cNvPr id="742" name="Google Shape;742;p8"/>
              <p:cNvCxnSpPr/>
              <p:nvPr/>
            </p:nvCxnSpPr>
            <p:spPr>
              <a:xfrm>
                <a:off x="1354155" y="-3463457"/>
                <a:ext cx="1992021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743" name="Google Shape;743;p8"/>
              <p:cNvGrpSpPr/>
              <p:nvPr/>
            </p:nvGrpSpPr>
            <p:grpSpPr>
              <a:xfrm>
                <a:off x="2107088" y="-4498975"/>
                <a:ext cx="1331437" cy="2078300"/>
                <a:chOff x="2107088" y="-4498975"/>
                <a:chExt cx="1331437" cy="2078300"/>
              </a:xfrm>
            </p:grpSpPr>
            <p:cxnSp>
              <p:nvCxnSpPr>
                <p:cNvPr id="744" name="Google Shape;744;p8"/>
                <p:cNvCxnSpPr/>
                <p:nvPr/>
              </p:nvCxnSpPr>
              <p:spPr>
                <a:xfrm rot="10800000">
                  <a:off x="2260600" y="-4498975"/>
                  <a:ext cx="1177925" cy="56197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FFFF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745" name="Google Shape;745;p8"/>
                <p:cNvCxnSpPr/>
                <p:nvPr/>
              </p:nvCxnSpPr>
              <p:spPr>
                <a:xfrm rot="10800000">
                  <a:off x="2152650" y="-4006850"/>
                  <a:ext cx="1232287" cy="300198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FFFF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746" name="Google Shape;746;p8"/>
                <p:cNvCxnSpPr/>
                <p:nvPr/>
              </p:nvCxnSpPr>
              <p:spPr>
                <a:xfrm rot="10800000">
                  <a:off x="2107088" y="-3460285"/>
                  <a:ext cx="1232287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FFFF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747" name="Google Shape;747;p8"/>
                <p:cNvCxnSpPr/>
                <p:nvPr/>
              </p:nvCxnSpPr>
              <p:spPr>
                <a:xfrm flipH="1">
                  <a:off x="2249866" y="-2982651"/>
                  <a:ext cx="1177925" cy="561976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FFFF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748" name="Google Shape;748;p8"/>
                <p:cNvCxnSpPr/>
                <p:nvPr/>
              </p:nvCxnSpPr>
              <p:spPr>
                <a:xfrm flipH="1">
                  <a:off x="2141916" y="-3212998"/>
                  <a:ext cx="1232287" cy="300198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00FFFF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</p:grpSp>
          <p:grpSp>
            <p:nvGrpSpPr>
              <p:cNvPr id="749" name="Google Shape;749;p8"/>
              <p:cNvGrpSpPr/>
              <p:nvPr/>
            </p:nvGrpSpPr>
            <p:grpSpPr>
              <a:xfrm flipH="1">
                <a:off x="3247935" y="-4643001"/>
                <a:ext cx="745477" cy="2343848"/>
                <a:chOff x="7924800" y="1231900"/>
                <a:chExt cx="745477" cy="3125131"/>
              </a:xfrm>
            </p:grpSpPr>
            <p:sp>
              <p:nvSpPr>
                <p:cNvPr id="730" name="Google Shape;730;p8"/>
                <p:cNvSpPr/>
                <p:nvPr/>
              </p:nvSpPr>
              <p:spPr>
                <a:xfrm>
                  <a:off x="7924800" y="1231900"/>
                  <a:ext cx="647237" cy="3125131"/>
                </a:xfrm>
                <a:custGeom>
                  <a:rect b="b" l="l" r="r" t="t"/>
                  <a:pathLst>
                    <a:path extrusionOk="0" h="3125131" w="647237">
                      <a:moveTo>
                        <a:pt x="3" y="0"/>
                      </a:moveTo>
                      <a:cubicBezTo>
                        <a:pt x="414420" y="414419"/>
                        <a:pt x="647237" y="976491"/>
                        <a:pt x="647236" y="1562566"/>
                      </a:cubicBezTo>
                      <a:cubicBezTo>
                        <a:pt x="647236" y="2148642"/>
                        <a:pt x="414418" y="2710713"/>
                        <a:pt x="0" y="3125131"/>
                      </a:cubicBezTo>
                    </a:path>
                  </a:pathLst>
                </a:cu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Bookman Old Style"/>
                    <a:ea typeface="Bookman Old Style"/>
                    <a:cs typeface="Bookman Old Style"/>
                    <a:sym typeface="Bookman Old Style"/>
                  </a:endParaRPr>
                </a:p>
              </p:txBody>
            </p:sp>
            <p:grpSp>
              <p:nvGrpSpPr>
                <p:cNvPr id="750" name="Google Shape;750;p8"/>
                <p:cNvGrpSpPr/>
                <p:nvPr/>
              </p:nvGrpSpPr>
              <p:grpSpPr>
                <a:xfrm>
                  <a:off x="8011792" y="1333500"/>
                  <a:ext cx="658485" cy="2937702"/>
                  <a:chOff x="1652757" y="2129735"/>
                  <a:chExt cx="658485" cy="2937702"/>
                </a:xfrm>
              </p:grpSpPr>
              <p:cxnSp>
                <p:nvCxnSpPr>
                  <p:cNvPr id="751" name="Google Shape;751;p8"/>
                  <p:cNvCxnSpPr/>
                  <p:nvPr/>
                </p:nvCxnSpPr>
                <p:spPr>
                  <a:xfrm>
                    <a:off x="2216469" y="3581401"/>
                    <a:ext cx="9144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52" name="Google Shape;752;p8"/>
                  <p:cNvCxnSpPr/>
                  <p:nvPr/>
                </p:nvCxnSpPr>
                <p:spPr>
                  <a:xfrm>
                    <a:off x="2218373" y="3429000"/>
                    <a:ext cx="9144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53" name="Google Shape;753;p8"/>
                  <p:cNvCxnSpPr/>
                  <p:nvPr/>
                </p:nvCxnSpPr>
                <p:spPr>
                  <a:xfrm>
                    <a:off x="2219802" y="3732212"/>
                    <a:ext cx="9144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54" name="Google Shape;754;p8"/>
                  <p:cNvCxnSpPr/>
                  <p:nvPr/>
                </p:nvCxnSpPr>
                <p:spPr>
                  <a:xfrm>
                    <a:off x="2193608" y="3276601"/>
                    <a:ext cx="9144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55" name="Google Shape;755;p8"/>
                  <p:cNvCxnSpPr/>
                  <p:nvPr/>
                </p:nvCxnSpPr>
                <p:spPr>
                  <a:xfrm>
                    <a:off x="2207216" y="3884612"/>
                    <a:ext cx="9144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56" name="Google Shape;756;p8"/>
                  <p:cNvCxnSpPr/>
                  <p:nvPr/>
                </p:nvCxnSpPr>
                <p:spPr>
                  <a:xfrm>
                    <a:off x="2175784" y="4037012"/>
                    <a:ext cx="9144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57" name="Google Shape;757;p8"/>
                  <p:cNvCxnSpPr/>
                  <p:nvPr/>
                </p:nvCxnSpPr>
                <p:spPr>
                  <a:xfrm>
                    <a:off x="2173675" y="3124200"/>
                    <a:ext cx="9144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58" name="Google Shape;758;p8"/>
                  <p:cNvCxnSpPr/>
                  <p:nvPr/>
                </p:nvCxnSpPr>
                <p:spPr>
                  <a:xfrm>
                    <a:off x="2138908" y="2971800"/>
                    <a:ext cx="9144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59" name="Google Shape;759;p8"/>
                  <p:cNvCxnSpPr/>
                  <p:nvPr/>
                </p:nvCxnSpPr>
                <p:spPr>
                  <a:xfrm>
                    <a:off x="2139009" y="4189412"/>
                    <a:ext cx="9144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60" name="Google Shape;760;p8"/>
                  <p:cNvCxnSpPr/>
                  <p:nvPr/>
                </p:nvCxnSpPr>
                <p:spPr>
                  <a:xfrm>
                    <a:off x="2081859" y="4341812"/>
                    <a:ext cx="9144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61" name="Google Shape;761;p8"/>
                  <p:cNvCxnSpPr/>
                  <p:nvPr/>
                </p:nvCxnSpPr>
                <p:spPr>
                  <a:xfrm>
                    <a:off x="2025818" y="4473712"/>
                    <a:ext cx="9144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62" name="Google Shape;762;p8"/>
                  <p:cNvCxnSpPr/>
                  <p:nvPr/>
                </p:nvCxnSpPr>
                <p:spPr>
                  <a:xfrm>
                    <a:off x="2081385" y="2819400"/>
                    <a:ext cx="9144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63" name="Google Shape;763;p8"/>
                  <p:cNvCxnSpPr/>
                  <p:nvPr/>
                </p:nvCxnSpPr>
                <p:spPr>
                  <a:xfrm>
                    <a:off x="2033216" y="2698060"/>
                    <a:ext cx="9144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64" name="Google Shape;764;p8"/>
                  <p:cNvCxnSpPr/>
                  <p:nvPr/>
                </p:nvCxnSpPr>
                <p:spPr>
                  <a:xfrm>
                    <a:off x="1972892" y="2583760"/>
                    <a:ext cx="9144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65" name="Google Shape;765;p8"/>
                  <p:cNvCxnSpPr/>
                  <p:nvPr/>
                </p:nvCxnSpPr>
                <p:spPr>
                  <a:xfrm>
                    <a:off x="1925266" y="2482160"/>
                    <a:ext cx="9144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66" name="Google Shape;766;p8"/>
                  <p:cNvCxnSpPr/>
                  <p:nvPr/>
                </p:nvCxnSpPr>
                <p:spPr>
                  <a:xfrm>
                    <a:off x="1981368" y="4581662"/>
                    <a:ext cx="9144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67" name="Google Shape;767;p8"/>
                  <p:cNvCxnSpPr/>
                  <p:nvPr/>
                </p:nvCxnSpPr>
                <p:spPr>
                  <a:xfrm>
                    <a:off x="1930568" y="4689612"/>
                    <a:ext cx="9144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68" name="Google Shape;768;p8"/>
                  <p:cNvCxnSpPr/>
                  <p:nvPr/>
                </p:nvCxnSpPr>
                <p:spPr>
                  <a:xfrm>
                    <a:off x="1867068" y="4791212"/>
                    <a:ext cx="9144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69" name="Google Shape;769;p8"/>
                  <p:cNvCxnSpPr/>
                  <p:nvPr/>
                </p:nvCxnSpPr>
                <p:spPr>
                  <a:xfrm>
                    <a:off x="1790076" y="4892812"/>
                    <a:ext cx="9144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70" name="Google Shape;770;p8"/>
                  <p:cNvCxnSpPr/>
                  <p:nvPr/>
                </p:nvCxnSpPr>
                <p:spPr>
                  <a:xfrm>
                    <a:off x="1717845" y="4988062"/>
                    <a:ext cx="9144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71" name="Google Shape;771;p8"/>
                  <p:cNvCxnSpPr/>
                  <p:nvPr/>
                </p:nvCxnSpPr>
                <p:spPr>
                  <a:xfrm>
                    <a:off x="1652757" y="5067437"/>
                    <a:ext cx="9144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72" name="Google Shape;772;p8"/>
                  <p:cNvCxnSpPr/>
                  <p:nvPr/>
                </p:nvCxnSpPr>
                <p:spPr>
                  <a:xfrm>
                    <a:off x="1865736" y="2386910"/>
                    <a:ext cx="9144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73" name="Google Shape;773;p8"/>
                  <p:cNvCxnSpPr/>
                  <p:nvPr/>
                </p:nvCxnSpPr>
                <p:spPr>
                  <a:xfrm>
                    <a:off x="1806205" y="2301185"/>
                    <a:ext cx="9144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74" name="Google Shape;774;p8"/>
                  <p:cNvCxnSpPr/>
                  <p:nvPr/>
                </p:nvCxnSpPr>
                <p:spPr>
                  <a:xfrm>
                    <a:off x="1737148" y="2210698"/>
                    <a:ext cx="9144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75" name="Google Shape;775;p8"/>
                  <p:cNvCxnSpPr/>
                  <p:nvPr/>
                </p:nvCxnSpPr>
                <p:spPr>
                  <a:xfrm>
                    <a:off x="1665711" y="2129735"/>
                    <a:ext cx="91440" cy="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rgbClr val="FFFF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</p:grpSp>
          <p:sp>
            <p:nvSpPr>
              <p:cNvPr id="776" name="Google Shape;776;p8"/>
              <p:cNvSpPr txBox="1"/>
              <p:nvPr/>
            </p:nvSpPr>
            <p:spPr>
              <a:xfrm>
                <a:off x="3048000" y="-3470095"/>
                <a:ext cx="27443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P</a:t>
                </a:r>
                <a:endParaRPr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777" name="Google Shape;777;p8"/>
              <p:cNvSpPr/>
              <p:nvPr/>
            </p:nvSpPr>
            <p:spPr>
              <a:xfrm>
                <a:off x="3289483" y="-3517900"/>
                <a:ext cx="91440" cy="91440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  <p:sp>
            <p:nvSpPr>
              <p:cNvPr id="778" name="Google Shape;778;p8"/>
              <p:cNvSpPr txBox="1"/>
              <p:nvPr/>
            </p:nvSpPr>
            <p:spPr>
              <a:xfrm>
                <a:off x="5519893" y="-3475014"/>
                <a:ext cx="2936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lt1"/>
                    </a:solidFill>
                    <a:latin typeface="Twentieth Century"/>
                    <a:ea typeface="Twentieth Century"/>
                    <a:cs typeface="Twentieth Century"/>
                    <a:sym typeface="Twentieth Century"/>
                  </a:rPr>
                  <a:t>C</a:t>
                </a:r>
                <a:endParaRPr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779" name="Google Shape;779;p8"/>
              <p:cNvSpPr/>
              <p:nvPr/>
            </p:nvSpPr>
            <p:spPr>
              <a:xfrm>
                <a:off x="5623264" y="-3523183"/>
                <a:ext cx="91440" cy="91440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algn="ctr" dir="5400000" dist="27940">
                  <a:srgbClr val="000000">
                    <a:alpha val="31764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200313\Desktop\Backgrounds-For-Plain-Black-Wallpaper-Desktop-Background-Hd-Pics-Mobile.jpg" id="784" name="Google Shape;78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17" y="-67678"/>
            <a:ext cx="9384635" cy="5278857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9"/>
          <p:cNvSpPr/>
          <p:nvPr/>
        </p:nvSpPr>
        <p:spPr>
          <a:xfrm>
            <a:off x="73942" y="666750"/>
            <a:ext cx="4193258" cy="4362375"/>
          </a:xfrm>
          <a:prstGeom prst="rect">
            <a:avLst/>
          </a:prstGeom>
          <a:solidFill>
            <a:schemeClr val="dk1">
              <a:alpha val="29803"/>
            </a:schemeClr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9"/>
          <p:cNvSpPr/>
          <p:nvPr/>
        </p:nvSpPr>
        <p:spPr>
          <a:xfrm>
            <a:off x="152400" y="56243"/>
            <a:ext cx="484245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Cartesian sign convention</a:t>
            </a:r>
            <a:endParaRPr/>
          </a:p>
        </p:txBody>
      </p:sp>
      <p:sp>
        <p:nvSpPr>
          <p:cNvPr id="787" name="Google Shape;787;p9"/>
          <p:cNvSpPr txBox="1"/>
          <p:nvPr/>
        </p:nvSpPr>
        <p:spPr>
          <a:xfrm>
            <a:off x="4191000" y="666750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1.	Object should be always to the left of the mirror.</a:t>
            </a:r>
            <a:endParaRPr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8" name="Google Shape;788;p9"/>
          <p:cNvSpPr txBox="1"/>
          <p:nvPr/>
        </p:nvSpPr>
        <p:spPr>
          <a:xfrm>
            <a:off x="4191000" y="1333500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2.	All distances parallel to principal axis are measured from the optical centre of the mirror.  </a:t>
            </a:r>
            <a:endParaRPr b="0"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9" name="Google Shape;789;p9"/>
          <p:cNvSpPr txBox="1"/>
          <p:nvPr/>
        </p:nvSpPr>
        <p:spPr>
          <a:xfrm>
            <a:off x="4191000" y="2000250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3.	The distances to the right of origin are +ve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	The distances to the left of origin are –ve  </a:t>
            </a:r>
            <a:endParaRPr b="0"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90" name="Google Shape;790;p9"/>
          <p:cNvSpPr txBox="1"/>
          <p:nvPr/>
        </p:nvSpPr>
        <p:spPr>
          <a:xfrm>
            <a:off x="4191000" y="2667000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4.	The distances measured perpendicular to and above the principal axis are +ve </a:t>
            </a:r>
            <a:endParaRPr/>
          </a:p>
        </p:txBody>
      </p:sp>
      <p:sp>
        <p:nvSpPr>
          <p:cNvPr id="791" name="Google Shape;791;p9"/>
          <p:cNvSpPr txBox="1"/>
          <p:nvPr/>
        </p:nvSpPr>
        <p:spPr>
          <a:xfrm>
            <a:off x="4191000" y="3333750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5.	The distances measured perpendicular to and  below the principal axis are –ve</a:t>
            </a:r>
            <a:endParaRPr/>
          </a:p>
        </p:txBody>
      </p:sp>
      <p:sp>
        <p:nvSpPr>
          <p:cNvPr id="792" name="Google Shape;792;p9"/>
          <p:cNvSpPr txBox="1"/>
          <p:nvPr/>
        </p:nvSpPr>
        <p:spPr>
          <a:xfrm>
            <a:off x="4191000" y="3982819"/>
            <a:ext cx="39297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6.	Focal length of concave mirror is –ve</a:t>
            </a:r>
            <a:endParaRPr b="0"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93" name="Google Shape;793;p9"/>
          <p:cNvSpPr txBox="1"/>
          <p:nvPr/>
        </p:nvSpPr>
        <p:spPr>
          <a:xfrm>
            <a:off x="4539342" y="4357790"/>
            <a:ext cx="3581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Focal length of convex mirror is +ve</a:t>
            </a:r>
            <a:endParaRPr b="0" sz="18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794" name="Google Shape;794;p9"/>
          <p:cNvGrpSpPr/>
          <p:nvPr/>
        </p:nvGrpSpPr>
        <p:grpSpPr>
          <a:xfrm>
            <a:off x="489691" y="1594488"/>
            <a:ext cx="3667559" cy="2546781"/>
            <a:chOff x="-276659" y="3340541"/>
            <a:chExt cx="3667559" cy="2546781"/>
          </a:xfrm>
        </p:grpSpPr>
        <p:cxnSp>
          <p:nvCxnSpPr>
            <p:cNvPr id="795" name="Google Shape;795;p9"/>
            <p:cNvCxnSpPr/>
            <p:nvPr/>
          </p:nvCxnSpPr>
          <p:spPr>
            <a:xfrm>
              <a:off x="-276659" y="4622602"/>
              <a:ext cx="3291235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796" name="Google Shape;796;p9"/>
            <p:cNvCxnSpPr/>
            <p:nvPr/>
          </p:nvCxnSpPr>
          <p:spPr>
            <a:xfrm>
              <a:off x="637741" y="3418442"/>
              <a:ext cx="0" cy="246888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797" name="Google Shape;797;p9"/>
            <p:cNvSpPr txBox="1"/>
            <p:nvPr/>
          </p:nvSpPr>
          <p:spPr>
            <a:xfrm>
              <a:off x="2821878" y="4751607"/>
              <a:ext cx="32412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X</a:t>
              </a:r>
              <a:endParaRPr b="1" sz="14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798" name="Google Shape;798;p9"/>
            <p:cNvSpPr txBox="1"/>
            <p:nvPr/>
          </p:nvSpPr>
          <p:spPr>
            <a:xfrm>
              <a:off x="2518040" y="3340541"/>
              <a:ext cx="3097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Y</a:t>
              </a:r>
              <a:endParaRPr b="1" sz="14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799" name="Google Shape;799;p9"/>
            <p:cNvSpPr txBox="1"/>
            <p:nvPr/>
          </p:nvSpPr>
          <p:spPr>
            <a:xfrm>
              <a:off x="691977" y="3340541"/>
              <a:ext cx="4115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(+)</a:t>
              </a:r>
              <a:endParaRPr b="1" sz="14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800" name="Google Shape;800;p9"/>
            <p:cNvSpPr txBox="1"/>
            <p:nvPr/>
          </p:nvSpPr>
          <p:spPr>
            <a:xfrm>
              <a:off x="2927820" y="4251076"/>
              <a:ext cx="4630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(+)</a:t>
              </a:r>
              <a:endParaRPr b="1" sz="14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801" name="Google Shape;801;p9"/>
            <p:cNvSpPr txBox="1"/>
            <p:nvPr/>
          </p:nvSpPr>
          <p:spPr>
            <a:xfrm>
              <a:off x="-177800" y="4251076"/>
              <a:ext cx="39413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(-)</a:t>
              </a:r>
              <a:endParaRPr b="1" sz="14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802" name="Google Shape;802;p9"/>
            <p:cNvSpPr txBox="1"/>
            <p:nvPr/>
          </p:nvSpPr>
          <p:spPr>
            <a:xfrm>
              <a:off x="605250" y="5457826"/>
              <a:ext cx="3983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(-)</a:t>
              </a:r>
              <a:endParaRPr b="1" sz="14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</p:grpSp>
      <p:grpSp>
        <p:nvGrpSpPr>
          <p:cNvPr id="803" name="Google Shape;803;p9"/>
          <p:cNvGrpSpPr/>
          <p:nvPr/>
        </p:nvGrpSpPr>
        <p:grpSpPr>
          <a:xfrm>
            <a:off x="152400" y="2138203"/>
            <a:ext cx="3095846" cy="1476624"/>
            <a:chOff x="1350745" y="-4643001"/>
            <a:chExt cx="4914042" cy="2343848"/>
          </a:xfrm>
        </p:grpSpPr>
        <p:cxnSp>
          <p:nvCxnSpPr>
            <p:cNvPr id="804" name="Google Shape;804;p9"/>
            <p:cNvCxnSpPr/>
            <p:nvPr/>
          </p:nvCxnSpPr>
          <p:spPr>
            <a:xfrm>
              <a:off x="2609691" y="-3464613"/>
              <a:ext cx="3655096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05" name="Google Shape;805;p9"/>
            <p:cNvSpPr txBox="1"/>
            <p:nvPr/>
          </p:nvSpPr>
          <p:spPr>
            <a:xfrm>
              <a:off x="4275452" y="-3470095"/>
              <a:ext cx="2632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</a:t>
              </a:r>
              <a:endParaRPr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806" name="Google Shape;806;p9"/>
            <p:cNvGrpSpPr/>
            <p:nvPr/>
          </p:nvGrpSpPr>
          <p:grpSpPr>
            <a:xfrm flipH="1">
              <a:off x="3346093" y="-3923356"/>
              <a:ext cx="1091148" cy="930762"/>
              <a:chOff x="5632725" y="3880331"/>
              <a:chExt cx="1091148" cy="930762"/>
            </a:xfrm>
          </p:grpSpPr>
          <p:cxnSp>
            <p:nvCxnSpPr>
              <p:cNvPr id="807" name="Google Shape;807;p9"/>
              <p:cNvCxnSpPr/>
              <p:nvPr/>
            </p:nvCxnSpPr>
            <p:spPr>
              <a:xfrm flipH="1" rot="10800000">
                <a:off x="5636354" y="3880331"/>
                <a:ext cx="965783" cy="459441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00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8" name="Google Shape;808;p9"/>
              <p:cNvCxnSpPr/>
              <p:nvPr/>
            </p:nvCxnSpPr>
            <p:spPr>
              <a:xfrm>
                <a:off x="5637749" y="4338376"/>
                <a:ext cx="993692" cy="47271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00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9" name="Google Shape;809;p9"/>
              <p:cNvCxnSpPr/>
              <p:nvPr/>
            </p:nvCxnSpPr>
            <p:spPr>
              <a:xfrm flipH="1" rot="10800000">
                <a:off x="5632725" y="4097035"/>
                <a:ext cx="1047054" cy="24636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00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0" name="Google Shape;810;p9"/>
              <p:cNvCxnSpPr/>
              <p:nvPr/>
            </p:nvCxnSpPr>
            <p:spPr>
              <a:xfrm>
                <a:off x="5632725" y="4343400"/>
                <a:ext cx="1050979" cy="24728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00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1" name="Google Shape;811;p9"/>
              <p:cNvCxnSpPr>
                <a:endCxn id="812" idx="1"/>
              </p:cNvCxnSpPr>
              <p:nvPr/>
            </p:nvCxnSpPr>
            <p:spPr>
              <a:xfrm flipH="1" rot="10800000">
                <a:off x="5649873" y="4332603"/>
                <a:ext cx="1074000" cy="10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00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813" name="Google Shape;813;p9"/>
            <p:cNvCxnSpPr/>
            <p:nvPr/>
          </p:nvCxnSpPr>
          <p:spPr>
            <a:xfrm>
              <a:off x="1350745" y="-3691890"/>
              <a:ext cx="2014824" cy="0"/>
            </a:xfrm>
            <a:prstGeom prst="straightConnector1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4" name="Google Shape;814;p9"/>
            <p:cNvCxnSpPr/>
            <p:nvPr/>
          </p:nvCxnSpPr>
          <p:spPr>
            <a:xfrm>
              <a:off x="1354155" y="-3211323"/>
              <a:ext cx="2036834" cy="0"/>
            </a:xfrm>
            <a:prstGeom prst="straightConnector1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5" name="Google Shape;815;p9"/>
            <p:cNvCxnSpPr/>
            <p:nvPr/>
          </p:nvCxnSpPr>
          <p:spPr>
            <a:xfrm>
              <a:off x="1352450" y="-3945823"/>
              <a:ext cx="2066702" cy="0"/>
            </a:xfrm>
            <a:prstGeom prst="straightConnector1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6" name="Google Shape;816;p9"/>
            <p:cNvCxnSpPr/>
            <p:nvPr/>
          </p:nvCxnSpPr>
          <p:spPr>
            <a:xfrm>
              <a:off x="1354155" y="-2994095"/>
              <a:ext cx="2080366" cy="0"/>
            </a:xfrm>
            <a:prstGeom prst="straightConnector1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17" name="Google Shape;817;p9"/>
            <p:cNvGrpSpPr/>
            <p:nvPr/>
          </p:nvGrpSpPr>
          <p:grpSpPr>
            <a:xfrm>
              <a:off x="1542876" y="-3947017"/>
              <a:ext cx="124712" cy="952472"/>
              <a:chOff x="4906978" y="986140"/>
              <a:chExt cx="91441" cy="952472"/>
            </a:xfrm>
          </p:grpSpPr>
          <p:cxnSp>
            <p:nvCxnSpPr>
              <p:cNvPr id="818" name="Google Shape;818;p9"/>
              <p:cNvCxnSpPr/>
              <p:nvPr/>
            </p:nvCxnSpPr>
            <p:spPr>
              <a:xfrm>
                <a:off x="4906978" y="986140"/>
                <a:ext cx="91440" cy="1588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819" name="Google Shape;819;p9"/>
              <p:cNvCxnSpPr/>
              <p:nvPr/>
            </p:nvCxnSpPr>
            <p:spPr>
              <a:xfrm>
                <a:off x="4906979" y="1241722"/>
                <a:ext cx="91440" cy="1588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820" name="Google Shape;820;p9"/>
              <p:cNvCxnSpPr/>
              <p:nvPr/>
            </p:nvCxnSpPr>
            <p:spPr>
              <a:xfrm>
                <a:off x="4906979" y="1470314"/>
                <a:ext cx="91440" cy="1588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821" name="Google Shape;821;p9"/>
              <p:cNvCxnSpPr/>
              <p:nvPr/>
            </p:nvCxnSpPr>
            <p:spPr>
              <a:xfrm>
                <a:off x="4906979" y="1722721"/>
                <a:ext cx="91440" cy="1588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822" name="Google Shape;822;p9"/>
              <p:cNvCxnSpPr/>
              <p:nvPr/>
            </p:nvCxnSpPr>
            <p:spPr>
              <a:xfrm>
                <a:off x="4906979" y="1937024"/>
                <a:ext cx="91440" cy="1588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00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sp>
          <p:nvSpPr>
            <p:cNvPr id="823" name="Google Shape;823;p9"/>
            <p:cNvSpPr/>
            <p:nvPr/>
          </p:nvSpPr>
          <p:spPr>
            <a:xfrm>
              <a:off x="4353423" y="-3518264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cxnSp>
          <p:nvCxnSpPr>
            <p:cNvPr id="824" name="Google Shape;824;p9"/>
            <p:cNvCxnSpPr/>
            <p:nvPr/>
          </p:nvCxnSpPr>
          <p:spPr>
            <a:xfrm>
              <a:off x="1354155" y="-3463457"/>
              <a:ext cx="1992021" cy="0"/>
            </a:xfrm>
            <a:prstGeom prst="straightConnector1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25" name="Google Shape;825;p9"/>
            <p:cNvGrpSpPr/>
            <p:nvPr/>
          </p:nvGrpSpPr>
          <p:grpSpPr>
            <a:xfrm>
              <a:off x="2107088" y="-4498975"/>
              <a:ext cx="1331437" cy="2078300"/>
              <a:chOff x="2107088" y="-4498975"/>
              <a:chExt cx="1331437" cy="2078300"/>
            </a:xfrm>
          </p:grpSpPr>
          <p:cxnSp>
            <p:nvCxnSpPr>
              <p:cNvPr id="826" name="Google Shape;826;p9"/>
              <p:cNvCxnSpPr/>
              <p:nvPr/>
            </p:nvCxnSpPr>
            <p:spPr>
              <a:xfrm rot="10800000">
                <a:off x="2260600" y="-4498975"/>
                <a:ext cx="1177925" cy="56197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FFF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827" name="Google Shape;827;p9"/>
              <p:cNvCxnSpPr/>
              <p:nvPr/>
            </p:nvCxnSpPr>
            <p:spPr>
              <a:xfrm rot="10800000">
                <a:off x="2152650" y="-4006850"/>
                <a:ext cx="1232287" cy="300198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FFF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828" name="Google Shape;828;p9"/>
              <p:cNvCxnSpPr/>
              <p:nvPr/>
            </p:nvCxnSpPr>
            <p:spPr>
              <a:xfrm rot="10800000">
                <a:off x="2107088" y="-3460285"/>
                <a:ext cx="1232287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FFF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829" name="Google Shape;829;p9"/>
              <p:cNvCxnSpPr/>
              <p:nvPr/>
            </p:nvCxnSpPr>
            <p:spPr>
              <a:xfrm flipH="1">
                <a:off x="2249866" y="-2982651"/>
                <a:ext cx="1177925" cy="56197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FFF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830" name="Google Shape;830;p9"/>
              <p:cNvCxnSpPr/>
              <p:nvPr/>
            </p:nvCxnSpPr>
            <p:spPr>
              <a:xfrm flipH="1">
                <a:off x="2141916" y="-3212998"/>
                <a:ext cx="1232287" cy="300198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FFF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grpSp>
          <p:nvGrpSpPr>
            <p:cNvPr id="831" name="Google Shape;831;p9"/>
            <p:cNvGrpSpPr/>
            <p:nvPr/>
          </p:nvGrpSpPr>
          <p:grpSpPr>
            <a:xfrm flipH="1">
              <a:off x="3247935" y="-4643001"/>
              <a:ext cx="745477" cy="2343848"/>
              <a:chOff x="7924800" y="1231900"/>
              <a:chExt cx="745477" cy="3125131"/>
            </a:xfrm>
          </p:grpSpPr>
          <p:sp>
            <p:nvSpPr>
              <p:cNvPr id="812" name="Google Shape;812;p9"/>
              <p:cNvSpPr/>
              <p:nvPr/>
            </p:nvSpPr>
            <p:spPr>
              <a:xfrm>
                <a:off x="7924800" y="1231900"/>
                <a:ext cx="647237" cy="3125131"/>
              </a:xfrm>
              <a:custGeom>
                <a:rect b="b" l="l" r="r" t="t"/>
                <a:pathLst>
                  <a:path extrusionOk="0" h="3125131" w="647237">
                    <a:moveTo>
                      <a:pt x="3" y="0"/>
                    </a:moveTo>
                    <a:cubicBezTo>
                      <a:pt x="414420" y="414419"/>
                      <a:pt x="647237" y="976491"/>
                      <a:pt x="647236" y="1562566"/>
                    </a:cubicBezTo>
                    <a:cubicBezTo>
                      <a:pt x="647236" y="2148642"/>
                      <a:pt x="414418" y="2710713"/>
                      <a:pt x="0" y="3125131"/>
                    </a:cubicBezTo>
                  </a:path>
                </a:pathLst>
              </a:custGeom>
              <a:noFill/>
              <a:ln cap="flat" cmpd="sng" w="28575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endParaRPr>
              </a:p>
            </p:txBody>
          </p:sp>
          <p:grpSp>
            <p:nvGrpSpPr>
              <p:cNvPr id="832" name="Google Shape;832;p9"/>
              <p:cNvGrpSpPr/>
              <p:nvPr/>
            </p:nvGrpSpPr>
            <p:grpSpPr>
              <a:xfrm>
                <a:off x="8011792" y="1333500"/>
                <a:ext cx="658485" cy="2937702"/>
                <a:chOff x="1652757" y="2129735"/>
                <a:chExt cx="658485" cy="2937702"/>
              </a:xfrm>
            </p:grpSpPr>
            <p:cxnSp>
              <p:nvCxnSpPr>
                <p:cNvPr id="833" name="Google Shape;833;p9"/>
                <p:cNvCxnSpPr/>
                <p:nvPr/>
              </p:nvCxnSpPr>
              <p:spPr>
                <a:xfrm>
                  <a:off x="2216469" y="3581401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34" name="Google Shape;834;p9"/>
                <p:cNvCxnSpPr/>
                <p:nvPr/>
              </p:nvCxnSpPr>
              <p:spPr>
                <a:xfrm>
                  <a:off x="2218373" y="3429000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35" name="Google Shape;835;p9"/>
                <p:cNvCxnSpPr/>
                <p:nvPr/>
              </p:nvCxnSpPr>
              <p:spPr>
                <a:xfrm>
                  <a:off x="2219802" y="373221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36" name="Google Shape;836;p9"/>
                <p:cNvCxnSpPr/>
                <p:nvPr/>
              </p:nvCxnSpPr>
              <p:spPr>
                <a:xfrm>
                  <a:off x="2193608" y="3276601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37" name="Google Shape;837;p9"/>
                <p:cNvCxnSpPr/>
                <p:nvPr/>
              </p:nvCxnSpPr>
              <p:spPr>
                <a:xfrm>
                  <a:off x="2207216" y="388461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38" name="Google Shape;838;p9"/>
                <p:cNvCxnSpPr/>
                <p:nvPr/>
              </p:nvCxnSpPr>
              <p:spPr>
                <a:xfrm>
                  <a:off x="2175784" y="403701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39" name="Google Shape;839;p9"/>
                <p:cNvCxnSpPr/>
                <p:nvPr/>
              </p:nvCxnSpPr>
              <p:spPr>
                <a:xfrm>
                  <a:off x="2173675" y="3124200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40" name="Google Shape;840;p9"/>
                <p:cNvCxnSpPr/>
                <p:nvPr/>
              </p:nvCxnSpPr>
              <p:spPr>
                <a:xfrm>
                  <a:off x="2138908" y="2971800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41" name="Google Shape;841;p9"/>
                <p:cNvCxnSpPr/>
                <p:nvPr/>
              </p:nvCxnSpPr>
              <p:spPr>
                <a:xfrm>
                  <a:off x="2139009" y="418941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42" name="Google Shape;842;p9"/>
                <p:cNvCxnSpPr/>
                <p:nvPr/>
              </p:nvCxnSpPr>
              <p:spPr>
                <a:xfrm>
                  <a:off x="2081859" y="434181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43" name="Google Shape;843;p9"/>
                <p:cNvCxnSpPr/>
                <p:nvPr/>
              </p:nvCxnSpPr>
              <p:spPr>
                <a:xfrm>
                  <a:off x="2025818" y="447371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44" name="Google Shape;844;p9"/>
                <p:cNvCxnSpPr/>
                <p:nvPr/>
              </p:nvCxnSpPr>
              <p:spPr>
                <a:xfrm>
                  <a:off x="2081385" y="2819400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45" name="Google Shape;845;p9"/>
                <p:cNvCxnSpPr/>
                <p:nvPr/>
              </p:nvCxnSpPr>
              <p:spPr>
                <a:xfrm>
                  <a:off x="2033216" y="2698060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46" name="Google Shape;846;p9"/>
                <p:cNvCxnSpPr/>
                <p:nvPr/>
              </p:nvCxnSpPr>
              <p:spPr>
                <a:xfrm>
                  <a:off x="1972892" y="2583760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47" name="Google Shape;847;p9"/>
                <p:cNvCxnSpPr/>
                <p:nvPr/>
              </p:nvCxnSpPr>
              <p:spPr>
                <a:xfrm>
                  <a:off x="1925266" y="2482160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48" name="Google Shape;848;p9"/>
                <p:cNvCxnSpPr/>
                <p:nvPr/>
              </p:nvCxnSpPr>
              <p:spPr>
                <a:xfrm>
                  <a:off x="1981368" y="458166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49" name="Google Shape;849;p9"/>
                <p:cNvCxnSpPr/>
                <p:nvPr/>
              </p:nvCxnSpPr>
              <p:spPr>
                <a:xfrm>
                  <a:off x="1930568" y="468961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50" name="Google Shape;850;p9"/>
                <p:cNvCxnSpPr/>
                <p:nvPr/>
              </p:nvCxnSpPr>
              <p:spPr>
                <a:xfrm>
                  <a:off x="1867068" y="479121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51" name="Google Shape;851;p9"/>
                <p:cNvCxnSpPr/>
                <p:nvPr/>
              </p:nvCxnSpPr>
              <p:spPr>
                <a:xfrm>
                  <a:off x="1790076" y="489281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52" name="Google Shape;852;p9"/>
                <p:cNvCxnSpPr/>
                <p:nvPr/>
              </p:nvCxnSpPr>
              <p:spPr>
                <a:xfrm>
                  <a:off x="1717845" y="4988062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53" name="Google Shape;853;p9"/>
                <p:cNvCxnSpPr/>
                <p:nvPr/>
              </p:nvCxnSpPr>
              <p:spPr>
                <a:xfrm>
                  <a:off x="1652757" y="5067437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54" name="Google Shape;854;p9"/>
                <p:cNvCxnSpPr/>
                <p:nvPr/>
              </p:nvCxnSpPr>
              <p:spPr>
                <a:xfrm>
                  <a:off x="1865736" y="2386910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55" name="Google Shape;855;p9"/>
                <p:cNvCxnSpPr/>
                <p:nvPr/>
              </p:nvCxnSpPr>
              <p:spPr>
                <a:xfrm>
                  <a:off x="1806205" y="2301185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56" name="Google Shape;856;p9"/>
                <p:cNvCxnSpPr/>
                <p:nvPr/>
              </p:nvCxnSpPr>
              <p:spPr>
                <a:xfrm>
                  <a:off x="1737148" y="2210698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857" name="Google Shape;857;p9"/>
                <p:cNvCxnSpPr/>
                <p:nvPr/>
              </p:nvCxnSpPr>
              <p:spPr>
                <a:xfrm>
                  <a:off x="1665711" y="2129735"/>
                  <a:ext cx="9144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FF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sp>
          <p:nvSpPr>
            <p:cNvPr id="858" name="Google Shape;858;p9"/>
            <p:cNvSpPr txBox="1"/>
            <p:nvPr/>
          </p:nvSpPr>
          <p:spPr>
            <a:xfrm>
              <a:off x="3048000" y="-3470095"/>
              <a:ext cx="27443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</a:t>
              </a:r>
              <a:endParaRPr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3289483" y="-3517900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860" name="Google Shape;860;p9"/>
            <p:cNvSpPr txBox="1"/>
            <p:nvPr/>
          </p:nvSpPr>
          <p:spPr>
            <a:xfrm>
              <a:off x="5519893" y="-3475014"/>
              <a:ext cx="29367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</a:t>
              </a:r>
              <a:endParaRPr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5623264" y="-3523183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algn="ctr" dir="5400000" dist="27940">
                <a:srgbClr val="000000">
                  <a:alpha val="3176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</p:grpSp>
      <p:grpSp>
        <p:nvGrpSpPr>
          <p:cNvPr id="862" name="Google Shape;862;p9"/>
          <p:cNvGrpSpPr/>
          <p:nvPr/>
        </p:nvGrpSpPr>
        <p:grpSpPr>
          <a:xfrm>
            <a:off x="1404941" y="2866442"/>
            <a:ext cx="671509" cy="1610308"/>
            <a:chOff x="2486023" y="2242093"/>
            <a:chExt cx="927102" cy="1814699"/>
          </a:xfrm>
        </p:grpSpPr>
        <p:cxnSp>
          <p:nvCxnSpPr>
            <p:cNvPr id="863" name="Google Shape;863;p9"/>
            <p:cNvCxnSpPr/>
            <p:nvPr/>
          </p:nvCxnSpPr>
          <p:spPr>
            <a:xfrm rot="10800000">
              <a:off x="2486023" y="2242093"/>
              <a:ext cx="0" cy="1814699"/>
            </a:xfrm>
            <a:prstGeom prst="straightConnector1">
              <a:avLst/>
            </a:prstGeom>
            <a:noFill/>
            <a:ln cap="flat" cmpd="sng" w="28575">
              <a:solidFill>
                <a:srgbClr val="FF00F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864" name="Google Shape;864;p9"/>
            <p:cNvCxnSpPr/>
            <p:nvPr/>
          </p:nvCxnSpPr>
          <p:spPr>
            <a:xfrm rot="10800000">
              <a:off x="3413125" y="2242093"/>
              <a:ext cx="0" cy="1814699"/>
            </a:xfrm>
            <a:prstGeom prst="straightConnector1">
              <a:avLst/>
            </a:prstGeom>
            <a:noFill/>
            <a:ln cap="flat" cmpd="sng" w="28575">
              <a:solidFill>
                <a:srgbClr val="FF00F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865" name="Google Shape;865;p9"/>
            <p:cNvCxnSpPr/>
            <p:nvPr/>
          </p:nvCxnSpPr>
          <p:spPr>
            <a:xfrm>
              <a:off x="2943223" y="3427848"/>
              <a:ext cx="0" cy="914400"/>
            </a:xfrm>
            <a:prstGeom prst="straightConnector1">
              <a:avLst/>
            </a:prstGeom>
            <a:noFill/>
            <a:ln cap="flat" cmpd="sng" w="28575">
              <a:solidFill>
                <a:srgbClr val="FF00FF"/>
              </a:solidFill>
              <a:prstDash val="dash"/>
              <a:round/>
              <a:headEnd len="med" w="med" type="stealth"/>
              <a:tailEnd len="med" w="med" type="stealth"/>
            </a:ln>
          </p:spPr>
        </p:cxnSp>
        <p:sp>
          <p:nvSpPr>
            <p:cNvPr id="866" name="Google Shape;866;p9"/>
            <p:cNvSpPr txBox="1"/>
            <p:nvPr/>
          </p:nvSpPr>
          <p:spPr>
            <a:xfrm>
              <a:off x="2812809" y="3515716"/>
              <a:ext cx="356759" cy="416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endParaRPr b="1" i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Ink-Sch-08</dc:creator>
</cp:coreProperties>
</file>